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5"/>
  </p:sldMasterIdLst>
  <p:notesMasterIdLst>
    <p:notesMasterId r:id="rId26"/>
  </p:notesMasterIdLst>
  <p:handoutMasterIdLst>
    <p:handoutMasterId r:id="rId27"/>
  </p:handoutMasterIdLst>
  <p:sldIdLst>
    <p:sldId id="268" r:id="rId6"/>
    <p:sldId id="465" r:id="rId7"/>
    <p:sldId id="438" r:id="rId8"/>
    <p:sldId id="422" r:id="rId9"/>
    <p:sldId id="423" r:id="rId10"/>
    <p:sldId id="419" r:id="rId11"/>
    <p:sldId id="437" r:id="rId12"/>
    <p:sldId id="450" r:id="rId13"/>
    <p:sldId id="463" r:id="rId14"/>
    <p:sldId id="461" r:id="rId15"/>
    <p:sldId id="456" r:id="rId16"/>
    <p:sldId id="457" r:id="rId17"/>
    <p:sldId id="460" r:id="rId18"/>
    <p:sldId id="458" r:id="rId19"/>
    <p:sldId id="464" r:id="rId20"/>
    <p:sldId id="466" r:id="rId21"/>
    <p:sldId id="1166" r:id="rId22"/>
    <p:sldId id="1167" r:id="rId23"/>
    <p:sldId id="2147473738" r:id="rId24"/>
    <p:sldId id="387" r:id="rId25"/>
  </p:sldIdLst>
  <p:sldSz cx="12192000" cy="6858000"/>
  <p:notesSz cx="6858000" cy="9144000"/>
  <p:custDataLst>
    <p:tags r:id="rId28"/>
  </p:custDataLst>
  <p:defaultTextStyle>
    <a:defPPr>
      <a:defRPr lang="de-DE"/>
    </a:defPPr>
    <a:lvl1pPr marL="0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388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776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3164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552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940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6328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10716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5104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7A"/>
    <a:srgbClr val="00C696"/>
    <a:srgbClr val="00DFA9"/>
    <a:srgbClr val="97FFD8"/>
    <a:srgbClr val="64645F"/>
    <a:srgbClr val="9C9A94"/>
    <a:srgbClr val="DFDBD3"/>
    <a:srgbClr val="FAF9F5"/>
    <a:srgbClr val="711E82"/>
    <a:srgbClr val="9E2A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4DBAA971-FDCE-CA42-DCA3-1F1E75341A85}" styleName="B. Braun">
    <a:wholeTbl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9525" cmpd="sng">
              <a:solidFill>
                <a:srgbClr val="000000"/>
              </a:solidFill>
            </a:ln>
          </a:bottom>
          <a:insideH>
            <a:ln w="9525" cmpd="sng">
              <a:solidFill>
                <a:srgbClr val="000000"/>
              </a:solidFill>
            </a:ln>
          </a:insideH>
          <a:insideV>
            <a:ln>
              <a:noFill/>
            </a:ln>
          </a:insideV>
        </a:tcBdr>
      </a:tcStyle>
    </a:wholeTbl>
    <a:firstRow>
      <a:tcStyle>
        <a:tcBdr>
          <a:bottom>
            <a:ln w="15875" cmpd="sng">
              <a:solidFill>
                <a:srgbClr val="000000"/>
              </a:solidFill>
            </a:ln>
          </a:bottom>
        </a:tcBdr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471" autoAdjust="0"/>
  </p:normalViewPr>
  <p:slideViewPr>
    <p:cSldViewPr>
      <p:cViewPr>
        <p:scale>
          <a:sx n="95" d="100"/>
          <a:sy n="95" d="100"/>
        </p:scale>
        <p:origin x="103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-3750" y="-84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Berneburg" userId="ec344632-402a-4a79-a7c2-c73c8a2cd330" providerId="ADAL" clId="{EC3A688F-8CBA-4043-8B34-06D486BB1D4C}"/>
    <pc:docChg chg="custSel modSld modMainMaster replTag delTag">
      <pc:chgData name="Eva Berneburg" userId="ec344632-402a-4a79-a7c2-c73c8a2cd330" providerId="ADAL" clId="{EC3A688F-8CBA-4043-8B34-06D486BB1D4C}" dt="2023-11-10T12:12:33.218" v="131"/>
      <pc:docMkLst>
        <pc:docMk/>
      </pc:docMkLst>
      <pc:sldChg chg="modSp mod">
        <pc:chgData name="Eva Berneburg" userId="ec344632-402a-4a79-a7c2-c73c8a2cd330" providerId="ADAL" clId="{EC3A688F-8CBA-4043-8B34-06D486BB1D4C}" dt="2023-11-10T12:12:04.736" v="85" actId="20577"/>
        <pc:sldMkLst>
          <pc:docMk/>
          <pc:sldMk cId="1225158123" sldId="387"/>
        </pc:sldMkLst>
        <pc:spChg chg="mod">
          <ac:chgData name="Eva Berneburg" userId="ec344632-402a-4a79-a7c2-c73c8a2cd330" providerId="ADAL" clId="{EC3A688F-8CBA-4043-8B34-06D486BB1D4C}" dt="2023-11-10T12:12:04.736" v="85" actId="20577"/>
          <ac:spMkLst>
            <pc:docMk/>
            <pc:sldMk cId="1225158123" sldId="387"/>
            <ac:spMk id="17" creationId="{00000000-0000-0000-0000-000000000000}"/>
          </ac:spMkLst>
        </pc:spChg>
      </pc:sldChg>
      <pc:sldMasterChg chg="modSp modSldLayout">
        <pc:chgData name="Eva Berneburg" userId="ec344632-402a-4a79-a7c2-c73c8a2cd330" providerId="ADAL" clId="{EC3A688F-8CBA-4043-8B34-06D486BB1D4C}" dt="2023-11-10T12:12:33.218" v="131"/>
        <pc:sldMasterMkLst>
          <pc:docMk/>
          <pc:sldMasterMk cId="1856203500" sldId="2147483675"/>
        </pc:sldMasterMkLst>
        <pc:spChg chg="mod">
          <ac:chgData name="Eva Berneburg" userId="ec344632-402a-4a79-a7c2-c73c8a2cd330" providerId="ADAL" clId="{EC3A688F-8CBA-4043-8B34-06D486BB1D4C}" dt="2023-11-10T12:12:33.213" v="128"/>
          <ac:spMkLst>
            <pc:docMk/>
            <pc:sldMasterMk cId="1856203500" sldId="2147483675"/>
            <ac:spMk id="2" creationId="{00000000-0000-0000-0000-000000000000}"/>
          </ac:spMkLst>
        </pc:spChg>
        <pc:spChg chg="mod">
          <ac:chgData name="Eva Berneburg" userId="ec344632-402a-4a79-a7c2-c73c8a2cd330" providerId="ADAL" clId="{EC3A688F-8CBA-4043-8B34-06D486BB1D4C}" dt="2023-11-10T12:12:33.218" v="131"/>
          <ac:spMkLst>
            <pc:docMk/>
            <pc:sldMasterMk cId="1856203500" sldId="2147483675"/>
            <ac:spMk id="3" creationId="{00000000-0000-0000-0000-000000000000}"/>
          </ac:spMkLst>
        </pc:spChg>
        <pc:spChg chg="mod">
          <ac:chgData name="Eva Berneburg" userId="ec344632-402a-4a79-a7c2-c73c8a2cd330" providerId="ADAL" clId="{EC3A688F-8CBA-4043-8B34-06D486BB1D4C}" dt="2023-11-10T12:12:13.149" v="116"/>
          <ac:spMkLst>
            <pc:docMk/>
            <pc:sldMasterMk cId="1856203500" sldId="2147483675"/>
            <ac:spMk id="8" creationId="{94EE9C7D-69F0-0B53-6C96-895EC6C1CB6D}"/>
          </ac:spMkLst>
        </pc:spChg>
        <pc:sldLayoutChg chg="modSp mod">
          <pc:chgData name="Eva Berneburg" userId="ec344632-402a-4a79-a7c2-c73c8a2cd330" providerId="ADAL" clId="{EC3A688F-8CBA-4043-8B34-06D486BB1D4C}" dt="2023-11-10T12:12:13.152" v="118" actId="20577"/>
          <pc:sldLayoutMkLst>
            <pc:docMk/>
            <pc:sldMasterMk cId="1856203500" sldId="2147483675"/>
            <pc:sldLayoutMk cId="202869720" sldId="2147483681"/>
          </pc:sldLayoutMkLst>
          <pc:spChg chg="mod">
            <ac:chgData name="Eva Berneburg" userId="ec344632-402a-4a79-a7c2-c73c8a2cd330" providerId="ADAL" clId="{EC3A688F-8CBA-4043-8B34-06D486BB1D4C}" dt="2023-11-10T12:12:13.152" v="118" actId="20577"/>
            <ac:spMkLst>
              <pc:docMk/>
              <pc:sldMasterMk cId="1856203500" sldId="2147483675"/>
              <pc:sldLayoutMk cId="202869720" sldId="2147483681"/>
              <ac:spMk id="4" creationId="{00000000-0000-0000-0000-000000000000}"/>
            </ac:spMkLst>
          </pc:spChg>
        </pc:sldLayoutChg>
        <pc:sldLayoutChg chg="modSp mod">
          <pc:chgData name="Eva Berneburg" userId="ec344632-402a-4a79-a7c2-c73c8a2cd330" providerId="ADAL" clId="{EC3A688F-8CBA-4043-8B34-06D486BB1D4C}" dt="2023-11-10T12:12:13.154" v="119" actId="20577"/>
          <pc:sldLayoutMkLst>
            <pc:docMk/>
            <pc:sldMasterMk cId="1856203500" sldId="2147483675"/>
            <pc:sldLayoutMk cId="1093794100" sldId="2147483683"/>
          </pc:sldLayoutMkLst>
          <pc:spChg chg="mod">
            <ac:chgData name="Eva Berneburg" userId="ec344632-402a-4a79-a7c2-c73c8a2cd330" providerId="ADAL" clId="{EC3A688F-8CBA-4043-8B34-06D486BB1D4C}" dt="2023-11-10T12:12:13.154" v="119" actId="20577"/>
            <ac:spMkLst>
              <pc:docMk/>
              <pc:sldMasterMk cId="1856203500" sldId="2147483675"/>
              <pc:sldLayoutMk cId="1093794100" sldId="2147483683"/>
              <ac:spMk id="6" creationId="{00000000-0000-0000-0000-000000000000}"/>
            </ac:spMkLst>
          </pc:spChg>
        </pc:sldLayoutChg>
        <pc:sldLayoutChg chg="modSp mod">
          <pc:chgData name="Eva Berneburg" userId="ec344632-402a-4a79-a7c2-c73c8a2cd330" providerId="ADAL" clId="{EC3A688F-8CBA-4043-8B34-06D486BB1D4C}" dt="2023-11-10T12:12:13.155" v="120" actId="20577"/>
          <pc:sldLayoutMkLst>
            <pc:docMk/>
            <pc:sldMasterMk cId="1856203500" sldId="2147483675"/>
            <pc:sldLayoutMk cId="1881227956" sldId="2147483685"/>
          </pc:sldLayoutMkLst>
          <pc:spChg chg="mod">
            <ac:chgData name="Eva Berneburg" userId="ec344632-402a-4a79-a7c2-c73c8a2cd330" providerId="ADAL" clId="{EC3A688F-8CBA-4043-8B34-06D486BB1D4C}" dt="2023-11-10T12:12:13.155" v="120" actId="20577"/>
            <ac:spMkLst>
              <pc:docMk/>
              <pc:sldMasterMk cId="1856203500" sldId="2147483675"/>
              <pc:sldLayoutMk cId="1881227956" sldId="2147483685"/>
              <ac:spMk id="4" creationId="{00000000-0000-0000-0000-000000000000}"/>
            </ac:spMkLst>
          </pc:spChg>
        </pc:sldLayoutChg>
        <pc:sldLayoutChg chg="modSp mod">
          <pc:chgData name="Eva Berneburg" userId="ec344632-402a-4a79-a7c2-c73c8a2cd330" providerId="ADAL" clId="{EC3A688F-8CBA-4043-8B34-06D486BB1D4C}" dt="2023-11-10T12:12:13.157" v="121" actId="20577"/>
          <pc:sldLayoutMkLst>
            <pc:docMk/>
            <pc:sldMasterMk cId="1856203500" sldId="2147483675"/>
            <pc:sldLayoutMk cId="3582499438" sldId="2147483686"/>
          </pc:sldLayoutMkLst>
          <pc:spChg chg="mod">
            <ac:chgData name="Eva Berneburg" userId="ec344632-402a-4a79-a7c2-c73c8a2cd330" providerId="ADAL" clId="{EC3A688F-8CBA-4043-8B34-06D486BB1D4C}" dt="2023-11-10T12:12:13.157" v="121" actId="20577"/>
            <ac:spMkLst>
              <pc:docMk/>
              <pc:sldMasterMk cId="1856203500" sldId="2147483675"/>
              <pc:sldLayoutMk cId="3582499438" sldId="2147483686"/>
              <ac:spMk id="3" creationId="{00000000-0000-0000-0000-000000000000}"/>
            </ac:spMkLst>
          </pc:spChg>
        </pc:sldLayoutChg>
        <pc:sldLayoutChg chg="modSp mod">
          <pc:chgData name="Eva Berneburg" userId="ec344632-402a-4a79-a7c2-c73c8a2cd330" providerId="ADAL" clId="{EC3A688F-8CBA-4043-8B34-06D486BB1D4C}" dt="2023-11-10T12:12:13.151" v="117" actId="20577"/>
          <pc:sldLayoutMkLst>
            <pc:docMk/>
            <pc:sldMasterMk cId="1856203500" sldId="2147483675"/>
            <pc:sldLayoutMk cId="202869720" sldId="2147483698"/>
          </pc:sldLayoutMkLst>
          <pc:spChg chg="mod">
            <ac:chgData name="Eva Berneburg" userId="ec344632-402a-4a79-a7c2-c73c8a2cd330" providerId="ADAL" clId="{EC3A688F-8CBA-4043-8B34-06D486BB1D4C}" dt="2023-11-10T12:12:13.151" v="117" actId="20577"/>
            <ac:spMkLst>
              <pc:docMk/>
              <pc:sldMasterMk cId="1856203500" sldId="2147483675"/>
              <pc:sldLayoutMk cId="202869720" sldId="2147483698"/>
              <ac:spMk id="4" creationId="{00000000-0000-0000-0000-000000000000}"/>
            </ac:spMkLst>
          </pc:spChg>
        </pc:sldLayoutChg>
        <pc:sldLayoutChg chg="modSp mod">
          <pc:chgData name="Eva Berneburg" userId="ec344632-402a-4a79-a7c2-c73c8a2cd330" providerId="ADAL" clId="{EC3A688F-8CBA-4043-8B34-06D486BB1D4C}" dt="2023-11-10T12:12:13.158" v="122" actId="20577"/>
          <pc:sldLayoutMkLst>
            <pc:docMk/>
            <pc:sldMasterMk cId="1856203500" sldId="2147483675"/>
            <pc:sldLayoutMk cId="4125311112" sldId="2147483709"/>
          </pc:sldLayoutMkLst>
          <pc:spChg chg="mod">
            <ac:chgData name="Eva Berneburg" userId="ec344632-402a-4a79-a7c2-c73c8a2cd330" providerId="ADAL" clId="{EC3A688F-8CBA-4043-8B34-06D486BB1D4C}" dt="2023-11-10T12:12:13.158" v="122" actId="20577"/>
            <ac:spMkLst>
              <pc:docMk/>
              <pc:sldMasterMk cId="1856203500" sldId="2147483675"/>
              <pc:sldLayoutMk cId="4125311112" sldId="2147483709"/>
              <ac:spMk id="4" creationId="{00000000-0000-0000-0000-000000000000}"/>
            </ac:spMkLst>
          </pc:spChg>
        </pc:sldLayoutChg>
        <pc:sldLayoutChg chg="modSp mod">
          <pc:chgData name="Eva Berneburg" userId="ec344632-402a-4a79-a7c2-c73c8a2cd330" providerId="ADAL" clId="{EC3A688F-8CBA-4043-8B34-06D486BB1D4C}" dt="2023-11-10T12:12:13.160" v="123" actId="20577"/>
          <pc:sldLayoutMkLst>
            <pc:docMk/>
            <pc:sldMasterMk cId="1856203500" sldId="2147483675"/>
            <pc:sldLayoutMk cId="3276163386" sldId="2147483716"/>
          </pc:sldLayoutMkLst>
          <pc:spChg chg="mod">
            <ac:chgData name="Eva Berneburg" userId="ec344632-402a-4a79-a7c2-c73c8a2cd330" providerId="ADAL" clId="{EC3A688F-8CBA-4043-8B34-06D486BB1D4C}" dt="2023-11-10T12:12:13.160" v="123" actId="20577"/>
            <ac:spMkLst>
              <pc:docMk/>
              <pc:sldMasterMk cId="1856203500" sldId="2147483675"/>
              <pc:sldLayoutMk cId="3276163386" sldId="2147483716"/>
              <ac:spMk id="5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5986E-5E44-4667-9D8B-4AE60CACFF23}" type="datetimeFigureOut">
              <a:rPr lang="de-DE" smtClean="0">
                <a:latin typeface="Arial" pitchFamily="34" charset="0"/>
              </a:rPr>
              <a:pPr/>
              <a:t>10.11.2023</a:t>
            </a:fld>
            <a:endParaRPr lang="de-DE" dirty="0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DEDA76-B035-4C09-8581-62F6D895289B}" type="slidenum">
              <a:rPr lang="de-DE" smtClean="0">
                <a:latin typeface="Arial" pitchFamily="34" charset="0"/>
              </a:rPr>
              <a:pPr/>
              <a:t>‹Nr.›</a:t>
            </a:fld>
            <a:endParaRPr lang="de-DE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682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B74DB2CD-CD95-4F82-8D61-856ADF8692F2}" type="datetimeFigureOut">
              <a:rPr lang="de-DE" smtClean="0"/>
              <a:pPr/>
              <a:t>10.11.2023</a:t>
            </a:fld>
            <a:endParaRPr lang="de-D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97C27236-3239-44C6-8255-61E4D0637A97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6374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776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544388" algn="l" defTabSz="1088776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088776" algn="l" defTabSz="1088776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633164" algn="l" defTabSz="1088776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177552" algn="l" defTabSz="1088776" rtl="0" eaLnBrk="1" latinLnBrk="0" hangingPunct="1">
      <a:defRPr sz="14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721940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6328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10716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5104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4400" y="381000"/>
            <a:ext cx="5029200" cy="2828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5500" y="4343400"/>
            <a:ext cx="5207000" cy="4114800"/>
          </a:xfrm>
        </p:spPr>
        <p:txBody>
          <a:bodyPr anchor="t" anchorCtr="0"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8203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3050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6743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7588" y="400050"/>
            <a:ext cx="5280025" cy="2970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80534" y="4560570"/>
            <a:ext cx="5554133" cy="4320540"/>
          </a:xfrm>
        </p:spPr>
        <p:txBody>
          <a:bodyPr anchor="t" anchorCtr="0"/>
          <a:lstStyle/>
          <a:p>
            <a:pPr defTabSz="966612">
              <a:defRPr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6651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17588" y="400050"/>
            <a:ext cx="5280025" cy="2970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80534" y="4560570"/>
            <a:ext cx="5554133" cy="4320540"/>
          </a:xfrm>
        </p:spPr>
        <p:txBody>
          <a:bodyPr anchor="t" anchorCtr="0"/>
          <a:lstStyle/>
          <a:p>
            <a:pPr defTabSz="966612">
              <a:defRPr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075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27236-3239-44C6-8255-61E4D0637A97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8123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92163" y="434975"/>
            <a:ext cx="5730875" cy="3224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80534" y="4950911"/>
            <a:ext cx="5554133" cy="4690336"/>
          </a:xfrm>
        </p:spPr>
        <p:txBody>
          <a:bodyPr anchor="t" anchorCtr="0"/>
          <a:lstStyle/>
          <a:p>
            <a:pPr defTabSz="966612">
              <a:defRPr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97C27236-3239-44C6-8255-61E4D0637A97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20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16714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527" y="1210310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3412" y="692807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805527" y="3789041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440A588-04FD-D0BA-9072-FBC7A00625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7800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1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48" y="8967"/>
            <a:ext cx="6095999" cy="6858000"/>
          </a:xfrm>
          <a:noFill/>
        </p:spPr>
        <p:txBody>
          <a:bodyPr wrap="square" lIns="0" tIns="0" rIns="0" bIns="0" anchor="ctr" anchorCtr="0">
            <a:noAutofit/>
          </a:bodyPr>
          <a:lstStyle>
            <a:lvl1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71120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None/>
              <a:defRPr kumimoji="0" sz="2500" b="0" i="0" u="none" kern="120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0" indent="0" algn="ctr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25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Insert a text that is related </a:t>
            </a:r>
          </a:p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Fünfte Ebene</a:t>
            </a:r>
          </a:p>
          <a:p>
            <a:pPr lvl="3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  <a:endParaRPr lang="de-D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6BF2D-E9C1-5EC0-BA14-AA1C74B3BD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"/>
            <a:ext cx="6096000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1241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75613" y="0"/>
            <a:ext cx="4116387" cy="6858000"/>
          </a:xfrm>
          <a:solidFill>
            <a:schemeClr val="bg1"/>
          </a:solidFill>
        </p:spPr>
        <p:txBody>
          <a:bodyPr lIns="828000" tIns="756000" rIns="252000" bIns="450000" anchor="t" anchorCtr="0"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  <a:endParaRPr lang="de-DE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1BEFB83-B54B-A1CA-C646-09569CA594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8075613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7367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0"/>
            <a:ext cx="4116388" cy="6858000"/>
          </a:xfrm>
          <a:noFill/>
        </p:spPr>
        <p:txBody>
          <a:bodyPr vert="horz" lIns="828000" tIns="756000" rIns="252000" bIns="450000" rtlCol="0" anchor="t" anchorCtr="0">
            <a:noAutofit/>
          </a:bodyPr>
          <a:lstStyle>
            <a:lvl1pPr>
              <a:defRPr kumimoji="0" lang="de-DE" b="0" i="0" u="none" cap="none" spc="0" baseline="0" dirty="0">
                <a:latin typeface="Arial" panose="020B0604020202020204" pitchFamily="34" charset="0"/>
              </a:defRPr>
            </a:lvl1pPr>
            <a:lvl2pPr>
              <a:defRPr kumimoji="0" lang="de-DE" b="0" i="0" u="none" cap="none" spc="0" baseline="0" dirty="0">
                <a:latin typeface="Arial" panose="020B0604020202020204" pitchFamily="34" charset="0"/>
              </a:defRPr>
            </a:lvl2pPr>
            <a:lvl3pPr>
              <a:defRPr kumimoji="0" lang="de-DE" b="0" i="0" u="none" cap="none" spc="0" baseline="0" dirty="0">
                <a:latin typeface="Arial" panose="020B0604020202020204" pitchFamily="34" charset="0"/>
              </a:defRPr>
            </a:lvl3pPr>
            <a:lvl4pPr>
              <a:defRPr kumimoji="0" lang="de-DE" b="0" i="0" u="none" cap="none" spc="0" baseline="0" dirty="0">
                <a:latin typeface="Arial" panose="020B0604020202020204" pitchFamily="34" charset="0"/>
              </a:defRPr>
            </a:lvl4pPr>
            <a:lvl5pPr>
              <a:defRPr kumimoji="0" lang="de-DE" b="0" i="0" u="none" cap="none" spc="0" baseline="0" dirty="0">
                <a:latin typeface="Arial" panose="020B0604020202020204" pitchFamily="34" charset="0"/>
              </a:defRPr>
            </a:lvl5pPr>
            <a:lvl6pPr>
              <a:defRPr lang="de-DE" dirty="0"/>
            </a:lvl6pPr>
            <a:lvl7pPr>
              <a:defRPr lang="de-DE" dirty="0"/>
            </a:lvl7pPr>
            <a:lvl8pPr>
              <a:defRPr lang="de-DE" dirty="0"/>
            </a:lvl8pPr>
            <a:lvl9pPr>
              <a:defRPr lang="de-DE" dirty="0"/>
            </a:lvl9pPr>
          </a:lstStyle>
          <a:p>
            <a:pPr lvl="0" fontAlgn="auto">
              <a:lnSpc>
                <a:spcPct val="114000"/>
              </a:lnSpc>
              <a:buClrTx/>
              <a:buSzPts val="1200"/>
            </a:pPr>
            <a:r>
              <a:rPr lang="de-DE"/>
              <a:t>Textmasterformat bearbeiten</a:t>
            </a:r>
          </a:p>
          <a:p>
            <a:pPr lvl="1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Zweite Ebene</a:t>
            </a:r>
          </a:p>
          <a:p>
            <a:pPr lvl="2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Dritte Ebene</a:t>
            </a:r>
          </a:p>
          <a:p>
            <a:pPr lvl="3" fontAlgn="auto">
              <a:lnSpc>
                <a:spcPct val="114000"/>
              </a:lnSpc>
              <a:spcBef>
                <a:spcPts val="0"/>
              </a:spcBef>
              <a:buClrTx/>
              <a:buSzPts val="1200"/>
            </a:pPr>
            <a:r>
              <a:rPr lang="de-DE"/>
              <a:t>Vierte Ebene</a:t>
            </a:r>
          </a:p>
          <a:p>
            <a:pPr lvl="4" fontAlgn="auto">
              <a:lnSpc>
                <a:spcPct val="114000"/>
              </a:lnSpc>
              <a:spcBef>
                <a:spcPts val="0"/>
              </a:spcBef>
            </a:pPr>
            <a:r>
              <a:rPr lang="de-DE"/>
              <a:t>Fünfte Ebene</a:t>
            </a:r>
          </a:p>
          <a:p>
            <a:pPr lvl="5">
              <a:lnSpc>
                <a:spcPct val="114000"/>
              </a:lnSpc>
              <a:spcBef>
                <a:spcPts val="0"/>
              </a:spcBef>
              <a:buFontTx/>
            </a:pPr>
            <a:r>
              <a:rPr lang="de-DE"/>
              <a:t>Sechste Ebene</a:t>
            </a:r>
          </a:p>
          <a:p>
            <a:pPr lvl="6">
              <a:lnSpc>
                <a:spcPct val="114000"/>
              </a:lnSpc>
              <a:spcBef>
                <a:spcPts val="0"/>
              </a:spcBef>
            </a:pPr>
            <a:r>
              <a:rPr lang="de-DE"/>
              <a:t>Siebte Ebene</a:t>
            </a:r>
          </a:p>
          <a:p>
            <a:pPr lvl="7">
              <a:lnSpc>
                <a:spcPct val="114000"/>
              </a:lnSpc>
              <a:spcBef>
                <a:spcPts val="0"/>
              </a:spcBef>
            </a:pPr>
            <a:r>
              <a:rPr lang="de-DE"/>
              <a:t>Achte Ebene</a:t>
            </a:r>
          </a:p>
          <a:p>
            <a:pPr lvl="8">
              <a:lnSpc>
                <a:spcPct val="114000"/>
              </a:lnSpc>
              <a:spcBef>
                <a:spcPts val="0"/>
              </a:spcBef>
            </a:pPr>
            <a:r>
              <a:rPr lang="de-DE"/>
              <a:t>Neunte Ebene</a:t>
            </a:r>
            <a:endParaRPr lang="de-D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6BF2D-E9C1-5EC0-BA14-AA1C74B3BD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16387" y="1"/>
            <a:ext cx="8075613" cy="68580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4939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Stage">
    <p:bg>
      <p:bgPr>
        <a:solidFill>
          <a:srgbClr val="FA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075613" y="0"/>
            <a:ext cx="4116387" cy="6858000"/>
          </a:xfrm>
          <a:solidFill>
            <a:schemeClr val="bg1"/>
          </a:solidFill>
        </p:spPr>
        <p:txBody>
          <a:bodyPr lIns="828000" tIns="756000" rIns="252000" bIns="450000" anchor="t" anchorCtr="0"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  <a:endParaRPr lang="de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933ECF-2676-88FC-A5BF-E441A16B4A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074" y="692992"/>
            <a:ext cx="6802094" cy="863800"/>
          </a:xfrm>
        </p:spPr>
        <p:txBody>
          <a:bodyPr/>
          <a:lstStyle/>
          <a:p>
            <a:r>
              <a:rPr lang="de-DE"/>
              <a:t>Click to edit Master title style</a:t>
            </a:r>
            <a:endParaRPr lang="de-D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F005427-EEE2-08D7-A312-1AE9E2912FC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0100" y="2097088"/>
            <a:ext cx="6802094" cy="4075112"/>
          </a:xfrm>
        </p:spPr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7772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04E6D14-27DC-D3E0-0821-EC3996D861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5899" y="0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01428" y="1210805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99313" y="693302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6001428" y="3789536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DFB9CCD-3A91-D110-48F7-86B2AAAA96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919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36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A8B2A73-69F0-DFEA-BE03-E1D9044C0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9832" y="2537346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01428" y="3763308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99313" y="3245805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6001428" y="6342039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6FB0B76-9E6D-A5D1-466F-8B1296003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836" y="6189257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2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76C927A-8F80-126C-EBF0-5DD42FC8F6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537346"/>
            <a:ext cx="6996100" cy="432065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341" y="3747512"/>
            <a:ext cx="5866537" cy="2362706"/>
          </a:xfrm>
        </p:spPr>
        <p:txBody>
          <a:bodyPr lIns="0" tIns="18000" rIns="0" bIns="0" anchor="t" anchorCtr="0">
            <a:noAutofit/>
          </a:bodyPr>
          <a:lstStyle>
            <a:lvl1pPr algn="l"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03226" y="3230009"/>
            <a:ext cx="5866537" cy="323925"/>
          </a:xfrm>
        </p:spPr>
        <p:txBody>
          <a:bodyPr lIns="0" tIns="0" rIns="0" bIns="0" anchor="b" anchorCtr="0">
            <a:noAutofit/>
          </a:bodyPr>
          <a:lstStyle>
            <a:lvl1pPr marL="0" indent="0" algn="l" defTabSz="1088776" rtl="0" eaLnBrk="1" latinLnBrk="0" hangingPunct="1"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805341" y="6326243"/>
            <a:ext cx="5864422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A93A88D-3DFD-0170-E581-086E06AC66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0751" y="618650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1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gray">
          <a:xfrm>
            <a:off x="800100" y="819042"/>
            <a:ext cx="10624493" cy="5202246"/>
          </a:xfrm>
          <a:prstGeom prst="rect">
            <a:avLst/>
          </a:prstGeom>
          <a:solidFill>
            <a:srgbClr val="FA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099" y="2024844"/>
            <a:ext cx="10591800" cy="2362705"/>
          </a:xfrm>
        </p:spPr>
        <p:txBody>
          <a:bodyPr wrap="square" lIns="0" tIns="18000" rIns="0" bIns="0" anchor="ctr" anchorCtr="0">
            <a:noAutofit/>
          </a:bodyPr>
          <a:lstStyle>
            <a:lvl1pPr algn="ctr">
              <a:defRPr lang="en-US" sz="5000" kern="1200" cap="none" baseline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81791" y="1304268"/>
            <a:ext cx="5830533" cy="540555"/>
          </a:xfrm>
          <a:noFill/>
        </p:spPr>
        <p:txBody>
          <a:bodyPr wrap="square" lIns="0" tIns="0" rIns="0" bIns="0" anchor="b" anchorCtr="0">
            <a:noAutofit/>
          </a:bodyPr>
          <a:lstStyle>
            <a:lvl1pPr marL="0" indent="0" algn="ctr" defTabSz="1088776" rtl="0" eaLnBrk="1" latinLnBrk="0" hangingPunct="1">
              <a:buNone/>
              <a:defRPr lang="de-DE" sz="1600" kern="1200" cap="none" baseline="0" dirty="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0" name="shpTitleInfo"/>
          <p:cNvSpPr>
            <a:spLocks noGrp="1"/>
          </p:cNvSpPr>
          <p:nvPr>
            <p:ph type="body" sz="quarter" idx="13" hasCustomPrompt="1"/>
          </p:nvPr>
        </p:nvSpPr>
        <p:spPr>
          <a:xfrm>
            <a:off x="3181791" y="6381328"/>
            <a:ext cx="5826316" cy="265939"/>
          </a:xfrm>
        </p:spPr>
        <p:txBody>
          <a:bodyPr lIns="0" tIns="0" rIns="0" bIns="0"/>
          <a:lstStyle>
            <a:lvl1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rgbClr val="9C9A94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8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  <a:endParaRPr lang="de-DE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97DB2A3-09C2-65BD-2A0A-A41CE90EE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4949" y="5026536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86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527" y="670142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14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3412" y="2168860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9048A56-3D53-80E2-F296-F1BDFEC47D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7800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49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Top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1016732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7656" y="0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23183" y="670142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14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21068" y="2168860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0CCA43C-DC65-2F14-30F8-D6B449B3E1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919" y="337042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70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Deutschland GmbH &amp; Co. KG </a:t>
            </a:r>
            <a:endParaRPr lang="de-DE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6"/>
            <a:ext cx="10798539" cy="3924222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02869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ottom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712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2124" y="3933056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7651" y="4603198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14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15536" y="6101916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9978DBE-FB4D-DF8F-5572-EF1B3724C8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836" y="6189257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36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ottom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DBB8A9A-7E47-8A4E-CE8D-C7E28E5C98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712" y="0"/>
            <a:ext cx="12192000" cy="5841268"/>
          </a:xfrm>
        </p:spPr>
        <p:txBody>
          <a:bodyPr/>
          <a:lstStyle>
            <a:lvl1pPr algn="r">
              <a:defRPr/>
            </a:lvl1pPr>
          </a:lstStyle>
          <a:p>
            <a:endParaRPr lang="de-D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4984B82-B0A2-C5E8-95D3-B1065C174C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64" y="3933056"/>
            <a:ext cx="4979876" cy="2924944"/>
          </a:xfrm>
          <a:solidFill>
            <a:schemeClr val="accent1"/>
          </a:solidFill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 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8491" y="4603198"/>
            <a:ext cx="3778305" cy="1426710"/>
          </a:xfrm>
        </p:spPr>
        <p:txBody>
          <a:bodyPr lIns="0" tIns="18000" rIns="0" bIns="0" anchor="t" anchorCtr="0">
            <a:noAutofit/>
          </a:bodyPr>
          <a:lstStyle>
            <a:lvl1pPr algn="l">
              <a:lnSpc>
                <a:spcPct val="114000"/>
              </a:lnSpc>
              <a:defRPr lang="en-US" sz="4000" kern="1200" cap="none" baseline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06376" y="6101916"/>
            <a:ext cx="3778305" cy="432048"/>
          </a:xfrm>
        </p:spPr>
        <p:txBody>
          <a:bodyPr lIns="0" tIns="0" rIns="0" bIns="0"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100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l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1000" kern="120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2DE1DD9-928F-35B1-0F04-0F4CE2E488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80751" y="6186501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4064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gray">
          <a:xfrm>
            <a:off x="800100" y="819042"/>
            <a:ext cx="10624493" cy="5202246"/>
          </a:xfrm>
          <a:prstGeom prst="rect">
            <a:avLst/>
          </a:prstGeom>
          <a:solidFill>
            <a:srgbClr val="FAF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0099" y="2024844"/>
            <a:ext cx="10591800" cy="2362705"/>
          </a:xfrm>
        </p:spPr>
        <p:txBody>
          <a:bodyPr wrap="square" lIns="0" tIns="18000" rIns="0" bIns="0" anchor="ctr" anchorCtr="0">
            <a:noAutofit/>
          </a:bodyPr>
          <a:lstStyle>
            <a:lvl1pPr algn="ctr">
              <a:defRPr lang="en-US" sz="5000" kern="1200" cap="none" baseline="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181791" y="6381328"/>
            <a:ext cx="5826316" cy="265939"/>
          </a:xfrm>
        </p:spPr>
        <p:txBody>
          <a:bodyPr lIns="0" tIns="0" rIns="0" bIns="0"/>
          <a:lstStyle>
            <a:lvl1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rgbClr val="9C9A94"/>
                </a:solidFill>
                <a:latin typeface="Arial" pitchFamily="34" charset="0"/>
                <a:ea typeface="+mn-ea"/>
                <a:cs typeface="+mn-cs"/>
              </a:defRPr>
            </a:lvl1pPr>
            <a:lvl2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en-US" sz="8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0" indent="0" algn="ctr" defTabSz="1088776" rtl="0" eaLnBrk="1" latinLnBrk="0" hangingPunct="1">
              <a:spcBef>
                <a:spcPts val="0"/>
              </a:spcBef>
              <a:spcAft>
                <a:spcPts val="400"/>
              </a:spcAft>
              <a:buNone/>
              <a:defRPr lang="de-DE" sz="800" kern="1200" dirty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  <a:endParaRPr lang="de-DE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D28B72-696E-4E4E-4F7A-228CCDB290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92346" y="4672083"/>
            <a:ext cx="1440000" cy="3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543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box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06074" y="2240785"/>
            <a:ext cx="10801726" cy="3924222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§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2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/>
          <a:p>
            <a:r>
              <a:rPr lang="de-DE">
                <a:latin typeface="Arial" pitchFamily="34" charset="0"/>
              </a:rPr>
              <a:t>B. Braun Deutschland GmbH &amp; Co. KG </a:t>
            </a:r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 bwMode="gray">
          <a:xfrm>
            <a:off x="809262" y="5661248"/>
            <a:ext cx="10798538" cy="647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107163" tIns="55725" rIns="107163" bIns="55725" anchor="t" anchorCtr="0"/>
          <a:lstStyle>
            <a:lvl1pPr algn="l"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algn="l">
              <a:spcBef>
                <a:spcPts val="0"/>
              </a:spcBef>
              <a:defRPr lang="en-US" sz="1600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>
              <a:spcBef>
                <a:spcPts val="0"/>
              </a:spcBef>
              <a:defRPr lang="de-DE" sz="16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76163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4">
            <a:extLst>
              <a:ext uri="{FF2B5EF4-FFF2-40B4-BE49-F238E27FC236}">
                <a16:creationId xmlns:a16="http://schemas.microsoft.com/office/drawing/2014/main" id="{17F1C13B-D206-BEDB-2928-552A4E6AED05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72843" y="2421028"/>
            <a:ext cx="9646313" cy="2015943"/>
          </a:xfrm>
        </p:spPr>
        <p:txBody>
          <a:bodyPr lIns="0" tIns="0" rIns="0" bIns="0" anchor="ctr" anchorCtr="0">
            <a:noAutofit/>
          </a:bodyPr>
          <a:lstStyle>
            <a:lvl1pPr algn="ctr">
              <a:defRPr lang="en-US" sz="2800" kern="1200" cap="none" baseline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de-DE" noProof="0"/>
              <a:t>Titelmasterformat durch Klicken bearbeiten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277229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Deutschland GmbH &amp; Co. KG </a:t>
            </a:r>
            <a:endParaRPr lang="de-DE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869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06074" y="2240786"/>
            <a:ext cx="521922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lang="de-DE" sz="18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lang="de-DE" sz="18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lang="de-DE" sz="18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lang="de-DE" sz="18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03218" y="2240786"/>
            <a:ext cx="5218641" cy="3924222"/>
          </a:xfrm>
        </p:spPr>
        <p:txBody>
          <a:bodyPr vert="horz" lIns="0" tIns="0" rIns="0" bIns="0" rtlCol="0">
            <a:noAutofit/>
          </a:bodyPr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lang="de-DE" sz="18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lang="de-DE" sz="18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lang="de-DE" sz="18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lang="de-DE" sz="1800" b="0" i="0" u="none" kern="1200" cap="none" spc="0" baseline="0" smtClean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lang="de-DE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Siebte Ebene</a:t>
            </a:r>
          </a:p>
          <a:p>
            <a:pPr lvl="7"/>
            <a:r>
              <a:rPr lang="de-DE"/>
              <a:t>Achte Ebene</a:t>
            </a:r>
          </a:p>
          <a:p>
            <a:pPr lvl="8"/>
            <a:r>
              <a:rPr lang="de-DE"/>
              <a:t>Neunte Ebene</a:t>
            </a:r>
            <a:endParaRPr lang="de-DE" dirty="0"/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Deutschland GmbH &amp; Co. KG </a:t>
            </a:r>
            <a:endParaRPr lang="de-DE" dirty="0"/>
          </a:p>
        </p:txBody>
      </p:sp>
      <p:sp>
        <p:nvSpPr>
          <p:cNvPr id="7" name="Slide Number Placeholder 6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3794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Ques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421029"/>
            <a:ext cx="12191999" cy="201594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de-DE" sz="4000" b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 fontAlgn="base">
              <a:spcAft>
                <a:spcPct val="0"/>
              </a:spcAft>
            </a:pPr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r>
              <a:rPr lang="de-DE"/>
              <a:t>B. Braun Deutschland GmbH &amp; Co. KG </a:t>
            </a:r>
            <a:endParaRPr lang="de-DE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981D2A-10EE-45CA-B672-13EC15929D9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1227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Deutschland GmbH &amp; Co. KG </a:t>
            </a:r>
            <a:endParaRPr lang="de-DE" dirty="0"/>
          </a:p>
        </p:txBody>
      </p:sp>
      <p:sp>
        <p:nvSpPr>
          <p:cNvPr id="4" name="Slide Number Placeholder 3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2499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B9A7ED-578E-39D8-5116-824E7E48FA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</p:spPr>
        <p:txBody>
          <a:bodyPr/>
          <a:lstStyle/>
          <a:p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53BC4E-F825-AB8B-1090-85882D096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2" y="2151620"/>
            <a:ext cx="12187448" cy="2554760"/>
          </a:xfrm>
        </p:spPr>
        <p:txBody>
          <a:bodyPr anchor="ctr"/>
          <a:lstStyle>
            <a:lvl1pPr algn="ctr">
              <a:defRPr sz="7000">
                <a:solidFill>
                  <a:schemeClr val="bg2"/>
                </a:solidFill>
              </a:defRPr>
            </a:lvl1pPr>
          </a:lstStyle>
          <a:p>
            <a:r>
              <a:rPr lang="de-DE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2515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>
          <a:xfrm>
            <a:off x="952065" y="6380646"/>
            <a:ext cx="3740144" cy="3239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de-DE"/>
              <a:t>B. Braun Deutschland GmbH &amp; Co. KG </a:t>
            </a:r>
            <a:endParaRPr lang="de-DE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9118325" y="6380646"/>
            <a:ext cx="2844800" cy="323925"/>
          </a:xfrm>
          <a:prstGeom prst="rect">
            <a:avLst/>
          </a:prstGeom>
        </p:spPr>
        <p:txBody>
          <a:bodyPr/>
          <a:lstStyle/>
          <a:p>
            <a:fld id="{8D981D2A-10EE-45CA-B672-13EC15929D9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6724750" y="2247900"/>
            <a:ext cx="4896546" cy="1109092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08068" y="3645024"/>
            <a:ext cx="4896545" cy="2519984"/>
          </a:xfrm>
        </p:spPr>
        <p:txBody>
          <a:bodyPr/>
          <a:lstStyle>
            <a:lvl1pPr marL="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177800" indent="-17780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363538" indent="-4763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541338" indent="-180975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Wingdings" panose="05000000000000000000" pitchFamily="2" charset="2"/>
              <a:buChar char="§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7200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711200" indent="0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711200" indent="7938" algn="l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Char char="​"/>
              <a:defRPr kumimoji="0" sz="1800" b="0" i="0" u="none" kern="1200" cap="none" spc="0" baseline="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  <a:endParaRPr lang="de-DE" noProof="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49BEA-F6F0-BEA5-22B3-E307542B80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58924" y="3141663"/>
            <a:ext cx="2448843" cy="50336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Space for your icon or image (delete this message)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5311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6074" y="692992"/>
            <a:ext cx="10798538" cy="863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noProof="0"/>
              <a:t>Titelmasterformat durch Klicken bearbeiten</a:t>
            </a:r>
            <a:endParaRPr lang="de-DE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074" y="2240785"/>
            <a:ext cx="10801726" cy="39242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  <a:p>
            <a:pPr lvl="5"/>
            <a:r>
              <a:rPr lang="de-DE" noProof="0"/>
              <a:t>Sechste Ebene</a:t>
            </a:r>
          </a:p>
          <a:p>
            <a:pPr lvl="6"/>
            <a:r>
              <a:rPr lang="de-DE" noProof="0"/>
              <a:t>Siebte Ebene</a:t>
            </a:r>
          </a:p>
          <a:p>
            <a:pPr lvl="7"/>
            <a:r>
              <a:rPr lang="de-DE" noProof="0"/>
              <a:t>Achte Ebene</a:t>
            </a:r>
          </a:p>
          <a:p>
            <a:pPr lvl="8"/>
            <a:r>
              <a:rPr lang="de-DE" noProof="0"/>
              <a:t>Neunte Ebene</a:t>
            </a:r>
            <a:endParaRPr lang="de-DE" noProof="0" dirty="0"/>
          </a:p>
        </p:txBody>
      </p:sp>
      <p:sp>
        <p:nvSpPr>
          <p:cNvPr id="8" name="shpFooter">
            <a:extLst>
              <a:ext uri="{FF2B5EF4-FFF2-40B4-BE49-F238E27FC236}">
                <a16:creationId xmlns:a16="http://schemas.microsoft.com/office/drawing/2014/main" id="{94EE9C7D-69F0-0B53-6C96-895EC6C1CB6D}"/>
              </a:ext>
            </a:extLst>
          </p:cNvPr>
          <p:cNvSpPr txBox="1"/>
          <p:nvPr userDrawn="1"/>
        </p:nvSpPr>
        <p:spPr bwMode="gray">
          <a:xfrm>
            <a:off x="1059712" y="6390921"/>
            <a:ext cx="3740144" cy="1344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de-DE" sz="800" b="0" i="0" u="none" kern="1200" spc="0">
                <a:solidFill>
                  <a:srgbClr val="9C9A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Braun Deutschland GmbH &amp; Co. KG </a:t>
            </a:r>
            <a:endParaRPr lang="de-DE" sz="800" b="0" i="0" u="none" kern="1200" spc="0" dirty="0">
              <a:solidFill>
                <a:srgbClr val="9C9A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pFooterSlideNumber">
            <a:extLst>
              <a:ext uri="{FF2B5EF4-FFF2-40B4-BE49-F238E27FC236}">
                <a16:creationId xmlns:a16="http://schemas.microsoft.com/office/drawing/2014/main" id="{C25E9B4D-907D-BA1F-E793-5A712D82F210}"/>
              </a:ext>
            </a:extLst>
          </p:cNvPr>
          <p:cNvSpPr txBox="1"/>
          <p:nvPr userDrawn="1"/>
        </p:nvSpPr>
        <p:spPr bwMode="gray">
          <a:xfrm>
            <a:off x="806075" y="6394010"/>
            <a:ext cx="249366" cy="1313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C17930DC-F455-427D-93BB-E63BDE7A6849}" type="slidenum">
              <a:rPr lang="de-DE" sz="800" b="0" i="0" u="none" kern="1200" spc="0" smtClean="0">
                <a:solidFill>
                  <a:srgbClr val="9C9A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t>‹Nr.›</a:t>
            </a:fld>
            <a:endParaRPr lang="de-DE" sz="800" b="0" i="0" u="none" kern="1200" spc="0" dirty="0">
              <a:solidFill>
                <a:srgbClr val="9C9A9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" name="*GRIDLINE01*" hidden="1">
            <a:extLst>
              <a:ext uri="{FF2B5EF4-FFF2-40B4-BE49-F238E27FC236}">
                <a16:creationId xmlns:a16="http://schemas.microsoft.com/office/drawing/2014/main" id="{BA7A5DCE-03A0-6088-B417-1AB954B49ADA}"/>
              </a:ext>
            </a:extLst>
          </p:cNvPr>
          <p:cNvGrpSpPr/>
          <p:nvPr userDrawn="1"/>
        </p:nvGrpSpPr>
        <p:grpSpPr>
          <a:xfrm>
            <a:off x="719137" y="512676"/>
            <a:ext cx="8101333" cy="5580620"/>
            <a:chOff x="719137" y="512676"/>
            <a:chExt cx="8101333" cy="5580620"/>
          </a:xfrm>
        </p:grpSpPr>
        <p:cxnSp>
          <p:nvCxnSpPr>
            <p:cNvPr id="50" name="*GRIDLINE01*Straight Connector 49" hidden="1">
              <a:extLst>
                <a:ext uri="{FF2B5EF4-FFF2-40B4-BE49-F238E27FC236}">
                  <a16:creationId xmlns:a16="http://schemas.microsoft.com/office/drawing/2014/main" id="{674A2A8E-37EE-3847-BEAF-3E4C9D2D665F}"/>
                </a:ext>
              </a:extLst>
            </p:cNvPr>
            <p:cNvCxnSpPr/>
            <p:nvPr userDrawn="1"/>
          </p:nvCxnSpPr>
          <p:spPr bwMode="hidden">
            <a:xfrm>
              <a:off x="719137" y="1881188"/>
              <a:ext cx="0" cy="4212107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*GRIDLINE01*Straight Connector 50" hidden="1">
              <a:extLst>
                <a:ext uri="{FF2B5EF4-FFF2-40B4-BE49-F238E27FC236}">
                  <a16:creationId xmlns:a16="http://schemas.microsoft.com/office/drawing/2014/main" id="{23C99C69-251C-282C-33EB-63CB78E1813C}"/>
                </a:ext>
              </a:extLst>
            </p:cNvPr>
            <p:cNvCxnSpPr/>
            <p:nvPr userDrawn="1"/>
          </p:nvCxnSpPr>
          <p:spPr bwMode="hidden">
            <a:xfrm>
              <a:off x="719137" y="1881188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*GRIDLINE01*Straight Connector 51" hidden="1">
              <a:extLst>
                <a:ext uri="{FF2B5EF4-FFF2-40B4-BE49-F238E27FC236}">
                  <a16:creationId xmlns:a16="http://schemas.microsoft.com/office/drawing/2014/main" id="{F72434FD-F986-0651-6388-1B7CFDD7FA11}"/>
                </a:ext>
              </a:extLst>
            </p:cNvPr>
            <p:cNvCxnSpPr/>
            <p:nvPr userDrawn="1"/>
          </p:nvCxnSpPr>
          <p:spPr bwMode="hidden">
            <a:xfrm>
              <a:off x="8820150" y="1881188"/>
              <a:ext cx="320" cy="4212107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*GRIDLINE01*Straight Connector 52" hidden="1">
              <a:extLst>
                <a:ext uri="{FF2B5EF4-FFF2-40B4-BE49-F238E27FC236}">
                  <a16:creationId xmlns:a16="http://schemas.microsoft.com/office/drawing/2014/main" id="{D04C6407-3666-3979-C7F8-5D34947397A5}"/>
                </a:ext>
              </a:extLst>
            </p:cNvPr>
            <p:cNvCxnSpPr/>
            <p:nvPr userDrawn="1"/>
          </p:nvCxnSpPr>
          <p:spPr bwMode="hidden">
            <a:xfrm>
              <a:off x="8676455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*GRIDLINE01*Straight Connector 53" hidden="1">
              <a:extLst>
                <a:ext uri="{FF2B5EF4-FFF2-40B4-BE49-F238E27FC236}">
                  <a16:creationId xmlns:a16="http://schemas.microsoft.com/office/drawing/2014/main" id="{B0002C96-D6EA-2FCE-580F-93E7851EB07B}"/>
                </a:ext>
              </a:extLst>
            </p:cNvPr>
            <p:cNvCxnSpPr/>
            <p:nvPr userDrawn="1"/>
          </p:nvCxnSpPr>
          <p:spPr bwMode="hidden">
            <a:xfrm>
              <a:off x="1908175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*GRIDLINE01*Straight Connector 54" hidden="1">
              <a:extLst>
                <a:ext uri="{FF2B5EF4-FFF2-40B4-BE49-F238E27FC236}">
                  <a16:creationId xmlns:a16="http://schemas.microsoft.com/office/drawing/2014/main" id="{1FC218A4-3E8E-8F11-6AA7-DF83A5131712}"/>
                </a:ext>
              </a:extLst>
            </p:cNvPr>
            <p:cNvCxnSpPr/>
            <p:nvPr userDrawn="1"/>
          </p:nvCxnSpPr>
          <p:spPr bwMode="hidden">
            <a:xfrm>
              <a:off x="719137" y="6093296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*GRIDLINE01*Straight Connector 55" hidden="1">
              <a:extLst>
                <a:ext uri="{FF2B5EF4-FFF2-40B4-BE49-F238E27FC236}">
                  <a16:creationId xmlns:a16="http://schemas.microsoft.com/office/drawing/2014/main" id="{F805D86C-D9AD-0AD7-F02A-3AA93022CDEF}"/>
                </a:ext>
              </a:extLst>
            </p:cNvPr>
            <p:cNvCxnSpPr/>
            <p:nvPr userDrawn="1"/>
          </p:nvCxnSpPr>
          <p:spPr bwMode="hidden">
            <a:xfrm>
              <a:off x="719137" y="5554663"/>
              <a:ext cx="810101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*GRIDLINE01*Straight Connector 56" hidden="1">
              <a:extLst>
                <a:ext uri="{FF2B5EF4-FFF2-40B4-BE49-F238E27FC236}">
                  <a16:creationId xmlns:a16="http://schemas.microsoft.com/office/drawing/2014/main" id="{FEC516BA-EF60-A4AE-27DC-491262F210D1}"/>
                </a:ext>
              </a:extLst>
            </p:cNvPr>
            <p:cNvCxnSpPr/>
            <p:nvPr userDrawn="1"/>
          </p:nvCxnSpPr>
          <p:spPr bwMode="hidden">
            <a:xfrm>
              <a:off x="4644008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*GRIDLINE01*Straight Connector 57" hidden="1">
              <a:extLst>
                <a:ext uri="{FF2B5EF4-FFF2-40B4-BE49-F238E27FC236}">
                  <a16:creationId xmlns:a16="http://schemas.microsoft.com/office/drawing/2014/main" id="{CEE62730-54DD-CA8F-E16C-4CA674104838}"/>
                </a:ext>
              </a:extLst>
            </p:cNvPr>
            <p:cNvCxnSpPr/>
            <p:nvPr userDrawn="1"/>
          </p:nvCxnSpPr>
          <p:spPr bwMode="hidden">
            <a:xfrm>
              <a:off x="4896035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*GRIDLINE01*Straight Connector 58" hidden="1">
              <a:extLst>
                <a:ext uri="{FF2B5EF4-FFF2-40B4-BE49-F238E27FC236}">
                  <a16:creationId xmlns:a16="http://schemas.microsoft.com/office/drawing/2014/main" id="{B7DDFD8A-0D12-8C5C-2349-CA2540352CA2}"/>
                </a:ext>
              </a:extLst>
            </p:cNvPr>
            <p:cNvCxnSpPr/>
            <p:nvPr userDrawn="1"/>
          </p:nvCxnSpPr>
          <p:spPr bwMode="hidden">
            <a:xfrm>
              <a:off x="719459" y="5373688"/>
              <a:ext cx="810101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*GRIDLINE01*Straight Connector 59" hidden="1">
              <a:extLst>
                <a:ext uri="{FF2B5EF4-FFF2-40B4-BE49-F238E27FC236}">
                  <a16:creationId xmlns:a16="http://schemas.microsoft.com/office/drawing/2014/main" id="{0DBBAD72-69A1-3D45-D7F0-BD60D26E8BF2}"/>
                </a:ext>
              </a:extLst>
            </p:cNvPr>
            <p:cNvCxnSpPr/>
            <p:nvPr userDrawn="1"/>
          </p:nvCxnSpPr>
          <p:spPr bwMode="hidden">
            <a:xfrm>
              <a:off x="1043608" y="1881188"/>
              <a:ext cx="0" cy="4212107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*GRIDLINE01*Straight Connector 60" hidden="1">
              <a:extLst>
                <a:ext uri="{FF2B5EF4-FFF2-40B4-BE49-F238E27FC236}">
                  <a16:creationId xmlns:a16="http://schemas.microsoft.com/office/drawing/2014/main" id="{A4B76B0F-FB49-A381-02B7-DD880D2E9C59}"/>
                </a:ext>
              </a:extLst>
            </p:cNvPr>
            <p:cNvCxnSpPr/>
            <p:nvPr userDrawn="1"/>
          </p:nvCxnSpPr>
          <p:spPr bwMode="hidden">
            <a:xfrm>
              <a:off x="719459" y="2924943"/>
              <a:ext cx="8101011" cy="0"/>
            </a:xfrm>
            <a:prstGeom prst="line">
              <a:avLst/>
            </a:prstGeom>
            <a:ln w="3175">
              <a:solidFill>
                <a:srgbClr val="CECC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*GRIDLINE01*Straight Connector 61" hidden="1">
              <a:extLst>
                <a:ext uri="{FF2B5EF4-FFF2-40B4-BE49-F238E27FC236}">
                  <a16:creationId xmlns:a16="http://schemas.microsoft.com/office/drawing/2014/main" id="{25D05BBA-20F0-4413-22E5-8A19A5399E7B}"/>
                </a:ext>
              </a:extLst>
            </p:cNvPr>
            <p:cNvCxnSpPr/>
            <p:nvPr userDrawn="1"/>
          </p:nvCxnSpPr>
          <p:spPr bwMode="hidden">
            <a:xfrm>
              <a:off x="719137" y="512676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*GRIDLINE01*Straight Connector 62" hidden="1">
              <a:extLst>
                <a:ext uri="{FF2B5EF4-FFF2-40B4-BE49-F238E27FC236}">
                  <a16:creationId xmlns:a16="http://schemas.microsoft.com/office/drawing/2014/main" id="{AA3C4912-D4FA-291F-0D27-458DD6B0D23F}"/>
                </a:ext>
              </a:extLst>
            </p:cNvPr>
            <p:cNvCxnSpPr/>
            <p:nvPr userDrawn="1"/>
          </p:nvCxnSpPr>
          <p:spPr bwMode="hidden">
            <a:xfrm>
              <a:off x="719137" y="1268760"/>
              <a:ext cx="8101011" cy="0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*GRIDLINE01*Straight Connector 63" hidden="1">
              <a:extLst>
                <a:ext uri="{FF2B5EF4-FFF2-40B4-BE49-F238E27FC236}">
                  <a16:creationId xmlns:a16="http://schemas.microsoft.com/office/drawing/2014/main" id="{24011B5D-90ED-C305-0853-5078CECEDF3D}"/>
                </a:ext>
              </a:extLst>
            </p:cNvPr>
            <p:cNvCxnSpPr/>
            <p:nvPr userDrawn="1"/>
          </p:nvCxnSpPr>
          <p:spPr bwMode="hidden">
            <a:xfrm>
              <a:off x="719137" y="512676"/>
              <a:ext cx="0" cy="756084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*GRIDLINE01*Straight Connector 64" hidden="1">
              <a:extLst>
                <a:ext uri="{FF2B5EF4-FFF2-40B4-BE49-F238E27FC236}">
                  <a16:creationId xmlns:a16="http://schemas.microsoft.com/office/drawing/2014/main" id="{929C110A-1399-2135-04D0-9092F2B8262C}"/>
                </a:ext>
              </a:extLst>
            </p:cNvPr>
            <p:cNvCxnSpPr/>
            <p:nvPr userDrawn="1"/>
          </p:nvCxnSpPr>
          <p:spPr bwMode="hidden">
            <a:xfrm>
              <a:off x="8820148" y="512676"/>
              <a:ext cx="0" cy="756084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*GRIDLINE01*Straight Connector 65" hidden="1">
              <a:extLst>
                <a:ext uri="{FF2B5EF4-FFF2-40B4-BE49-F238E27FC236}">
                  <a16:creationId xmlns:a16="http://schemas.microsoft.com/office/drawing/2014/main" id="{E48CC326-A648-A36E-C8A2-2BB1C57E1F0C}"/>
                </a:ext>
              </a:extLst>
            </p:cNvPr>
            <p:cNvCxnSpPr/>
            <p:nvPr userDrawn="1"/>
          </p:nvCxnSpPr>
          <p:spPr bwMode="hidden">
            <a:xfrm>
              <a:off x="7128284" y="512676"/>
              <a:ext cx="0" cy="756084"/>
            </a:xfrm>
            <a:prstGeom prst="line">
              <a:avLst/>
            </a:prstGeom>
            <a:ln w="3175">
              <a:solidFill>
                <a:srgbClr val="9899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620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98" r:id="rId2"/>
    <p:sldLayoutId id="2147483678" r:id="rId3"/>
    <p:sldLayoutId id="2147483681" r:id="rId4"/>
    <p:sldLayoutId id="2147483683" r:id="rId5"/>
    <p:sldLayoutId id="2147483685" r:id="rId6"/>
    <p:sldLayoutId id="2147483686" r:id="rId7"/>
    <p:sldLayoutId id="2147483687" r:id="rId8"/>
    <p:sldLayoutId id="2147483709" r:id="rId9"/>
    <p:sldLayoutId id="2147483708" r:id="rId10"/>
    <p:sldLayoutId id="2147483688" r:id="rId11"/>
    <p:sldLayoutId id="2147483690" r:id="rId12"/>
    <p:sldLayoutId id="2147483710" r:id="rId13"/>
    <p:sldLayoutId id="2147483706" r:id="rId14"/>
    <p:sldLayoutId id="2147483703" r:id="rId15"/>
    <p:sldLayoutId id="2147483704" r:id="rId16"/>
    <p:sldLayoutId id="2147483707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</p:sldLayoutIdLst>
  <p:hf sldNum="0" hdr="0" dt="0"/>
  <p:txStyles>
    <p:titleStyle>
      <a:lvl1pPr marL="0" algn="l" defTabSz="1088776" rtl="0" eaLnBrk="1" latinLnBrk="0" hangingPunct="1">
        <a:lnSpc>
          <a:spcPct val="114000"/>
        </a:lnSpc>
        <a:spcBef>
          <a:spcPct val="0"/>
        </a:spcBef>
        <a:buNone/>
        <a:defRPr lang="de-DE" sz="2800" b="0" i="0" u="none" kern="1200" dirty="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8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1pPr>
      <a:lvl2pPr marL="177800" indent="-177800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Wingdings" panose="05000000000000000000" pitchFamily="2" charset="2"/>
        <a:buChar char="§"/>
        <a:defRPr sz="1800" b="0" i="0" u="none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2pPr>
      <a:lvl3pPr marL="363538" indent="-4763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18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3pPr>
      <a:lvl4pPr marL="541338" indent="-180975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 typeface="Wingdings" panose="05000000000000000000" pitchFamily="2" charset="2"/>
        <a:buChar char="§"/>
        <a:defRPr sz="18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4pPr>
      <a:lvl5pPr marL="720000" indent="0" algn="l" defTabSz="1088776" rtl="0" eaLnBrk="1" latinLnBrk="0" hangingPunct="1">
        <a:lnSpc>
          <a:spcPct val="114000"/>
        </a:lnSpc>
        <a:spcBef>
          <a:spcPts val="0"/>
        </a:spcBef>
        <a:spcAft>
          <a:spcPts val="0"/>
        </a:spcAft>
        <a:buFontTx/>
        <a:buNone/>
        <a:defRPr sz="1800" kern="1200">
          <a:solidFill>
            <a:schemeClr val="bg2"/>
          </a:solidFill>
          <a:latin typeface="+mn-lt"/>
          <a:ea typeface="+mn-ea"/>
          <a:cs typeface="Arial" panose="020B0604020202020204" pitchFamily="34" charset="0"/>
        </a:defRPr>
      </a:lvl5pPr>
      <a:lvl6pPr marL="711200" indent="0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>
          <a:srgbClr val="000000"/>
        </a:buClr>
        <a:buSzPts val="1200"/>
        <a:buFont typeface="Arial" panose="020B0604020202020204" pitchFamily="34" charset="0"/>
        <a:buNone/>
        <a:defRPr kumimoji="0" sz="18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6pPr>
      <a:lvl7pPr marL="711200" indent="7938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ts val="1200"/>
        <a:buFont typeface="Arial" panose="020B0604020202020204" pitchFamily="34" charset="0"/>
        <a:buChar char="​"/>
        <a:defRPr kumimoji="0" sz="18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7pPr>
      <a:lvl8pPr marL="711200" indent="7938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ts val="1200"/>
        <a:buFont typeface="Arial" panose="020B0604020202020204" pitchFamily="34" charset="0"/>
        <a:buChar char="​"/>
        <a:defRPr kumimoji="0" sz="18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8pPr>
      <a:lvl9pPr marL="711200" indent="7938" algn="l" defTabSz="1088776" rtl="0" eaLnBrk="1" fontAlgn="auto" latinLnBrk="0" hangingPunct="1">
        <a:lnSpc>
          <a:spcPct val="114000"/>
        </a:lnSpc>
        <a:spcBef>
          <a:spcPts val="0"/>
        </a:spcBef>
        <a:spcAft>
          <a:spcPts val="0"/>
        </a:spcAft>
        <a:buClrTx/>
        <a:buSzPts val="1200"/>
        <a:buFont typeface="Arial" panose="020B0604020202020204" pitchFamily="34" charset="0"/>
        <a:buChar char="​"/>
        <a:defRPr kumimoji="0" sz="1800" b="0" i="0" u="none" kern="1200" cap="none" spc="0" baseline="0">
          <a:solidFill>
            <a:schemeClr val="bg2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de-DE"/>
      </a:defPPr>
      <a:lvl1pPr marL="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8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77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16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552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94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32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71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510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16" userDrawn="1">
          <p15:clr>
            <a:srgbClr val="A4A3A4"/>
          </p15:clr>
        </p15:guide>
        <p15:guide id="3" orient="horz" pos="3888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orient="horz" pos="936" userDrawn="1">
          <p15:clr>
            <a:srgbClr val="A4A3A4"/>
          </p15:clr>
        </p15:guide>
        <p15:guide id="8" pos="504" userDrawn="1">
          <p15:clr>
            <a:srgbClr val="A4A3A4"/>
          </p15:clr>
        </p15:guide>
        <p15:guide id="9" pos="73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384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hyperlink" Target="mailto:xxxxx@bbraun.com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hyperlink" Target="http://www.bbraun.de/dsgvo" TargetMode="External"/><Relationship Id="rId10" Type="http://schemas.openxmlformats.org/officeDocument/2006/relationships/image" Target="../media/image61.png"/><Relationship Id="rId4" Type="http://schemas.openxmlformats.org/officeDocument/2006/relationships/hyperlink" Target="mailto:datenschutz-mv@bbraun.com" TargetMode="External"/><Relationship Id="rId9" Type="http://schemas.openxmlformats.org/officeDocument/2006/relationships/image" Target="../media/image6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6.wdp"/><Relationship Id="rId18" Type="http://schemas.microsoft.com/office/2007/relationships/hdphoto" Target="../media/hdphoto7.wdp"/><Relationship Id="rId3" Type="http://schemas.microsoft.com/office/2007/relationships/hdphoto" Target="../media/hdphoto1.wdp"/><Relationship Id="rId21" Type="http://schemas.openxmlformats.org/officeDocument/2006/relationships/image" Target="../media/image16.png"/><Relationship Id="rId7" Type="http://schemas.microsoft.com/office/2007/relationships/hdphoto" Target="../media/hdphoto3.wdp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20" Type="http://schemas.microsoft.com/office/2007/relationships/hdphoto" Target="../media/hdphoto8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12.png"/><Relationship Id="rId23" Type="http://schemas.openxmlformats.org/officeDocument/2006/relationships/image" Target="../media/image17.png"/><Relationship Id="rId10" Type="http://schemas.openxmlformats.org/officeDocument/2006/relationships/image" Target="../media/image9.png"/><Relationship Id="rId19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microsoft.com/office/2007/relationships/hdphoto" Target="../media/hdphoto4.wdp"/><Relationship Id="rId14" Type="http://schemas.openxmlformats.org/officeDocument/2006/relationships/image" Target="../media/image11.png"/><Relationship Id="rId22" Type="http://schemas.microsoft.com/office/2007/relationships/hdphoto" Target="../media/hdphoto9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microsoft.com/office/2007/relationships/hdphoto" Target="../media/hdphoto10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9.wdp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microsoft.com/office/2007/relationships/hdphoto" Target="../media/hdphoto8.wdp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microsoft.com/office/2007/relationships/hdphoto" Target="../media/hdphoto8.wdp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0DF2C1EA-9A69-A673-A59C-4BD092691E30}"/>
              </a:ext>
            </a:extLst>
          </p:cNvPr>
          <p:cNvSpPr/>
          <p:nvPr/>
        </p:nvSpPr>
        <p:spPr bwMode="gray">
          <a:xfrm>
            <a:off x="-1" y="1012422"/>
            <a:ext cx="12203055" cy="5845578"/>
          </a:xfrm>
          <a:prstGeom prst="rect">
            <a:avLst/>
          </a:prstGeom>
          <a:solidFill>
            <a:srgbClr val="F0EDE6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7C2EFB-71F7-0A5B-35B1-4BFED0BA1F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95899" y="0"/>
            <a:ext cx="6996100" cy="2312876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9F03C8F-70CA-18BA-0EC9-25035E37A4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1944" y="224644"/>
            <a:ext cx="6190571" cy="1498115"/>
          </a:xfrm>
        </p:spPr>
        <p:txBody>
          <a:bodyPr/>
          <a:lstStyle/>
          <a:p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Aesculap</a:t>
            </a:r>
            <a:r>
              <a:rPr lang="de-DE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CoreHip</a:t>
            </a:r>
            <a:r>
              <a:rPr lang="de-DE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lang="de-DE" sz="4000" dirty="0">
                <a:latin typeface="Arial" panose="020B0604020202020204" pitchFamily="34" charset="0"/>
                <a:cs typeface="Arial" panose="020B0604020202020204" pitchFamily="34" charset="0"/>
              </a:rPr>
              <a:t>Hüftschaftsystem</a:t>
            </a:r>
            <a:endParaRPr lang="de-DE" dirty="0"/>
          </a:p>
        </p:txBody>
      </p:sp>
      <p:sp>
        <p:nvSpPr>
          <p:cNvPr id="4" name="Subtitle 5">
            <a:extLst>
              <a:ext uri="{FF2B5EF4-FFF2-40B4-BE49-F238E27FC236}">
                <a16:creationId xmlns:a16="http://schemas.microsoft.com/office/drawing/2014/main" id="{F9F922E6-07B2-43D6-6F04-97DAA61A878E}"/>
              </a:ext>
            </a:extLst>
          </p:cNvPr>
          <p:cNvSpPr txBox="1">
            <a:spLocks/>
          </p:cNvSpPr>
          <p:nvPr/>
        </p:nvSpPr>
        <p:spPr>
          <a:xfrm>
            <a:off x="5591944" y="1754374"/>
            <a:ext cx="6372707" cy="32392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1088776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de-DE" sz="1600" kern="1200" cap="none" baseline="0" dirty="0">
                <a:solidFill>
                  <a:schemeClr val="bg1"/>
                </a:solidFill>
                <a:latin typeface="Arial" pitchFamily="34" charset="0"/>
                <a:ea typeface="+mn-ea"/>
                <a:cs typeface="+mn-cs"/>
              </a:defRPr>
            </a:lvl1pPr>
            <a:lvl2pPr marL="544388" indent="0" algn="ctr" defTabSz="1088776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88776" indent="0" algn="ctr" defTabSz="1088776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33164" indent="0" algn="ctr" defTabSz="1088776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177552" indent="0" algn="ctr" defTabSz="1088776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721940" indent="0" algn="ctr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None/>
              <a:defRPr kumimoji="0" sz="1800" b="0" i="0" u="none" kern="1200" cap="none" spc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3266328" indent="0" algn="ctr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None/>
              <a:defRPr kumimoji="0" sz="1800" b="0" i="0" u="none" kern="1200" cap="none" spc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810716" indent="0" algn="ctr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None/>
              <a:defRPr kumimoji="0" sz="1800" b="0" i="0" u="none" kern="1200" cap="none" spc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4355104" indent="0" algn="ctr" defTabSz="1088776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Arial" panose="020B0604020202020204" pitchFamily="34" charset="0"/>
              <a:buNone/>
              <a:defRPr kumimoji="0" sz="1800" b="0" i="0" u="none" kern="1200" cap="none" spc="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de-DE" sz="1800">
                <a:cs typeface="Arial" panose="020B0604020202020204" pitchFamily="34" charset="0"/>
              </a:rPr>
              <a:t>ZEHN Indikationen. EIN Instrumentarium. MEHR Individualität</a:t>
            </a:r>
            <a:endParaRPr lang="de-DE" sz="1800" baseline="30000" dirty="0">
              <a:cs typeface="Arial" panose="020B0604020202020204" pitchFamily="34" charset="0"/>
            </a:endParaRPr>
          </a:p>
        </p:txBody>
      </p:sp>
      <p:pic>
        <p:nvPicPr>
          <p:cNvPr id="13" name="Grafik 12" descr="Ein Bild, das Silber, Werkzeug, Schraubenschlüssel enthält.&#10;&#10;Automatisch generierte Beschreibung">
            <a:extLst>
              <a:ext uri="{FF2B5EF4-FFF2-40B4-BE49-F238E27FC236}">
                <a16:creationId xmlns:a16="http://schemas.microsoft.com/office/drawing/2014/main" id="{5EA3E363-6A11-8F4E-44B8-F406D219AF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74"/>
          <a:stretch/>
        </p:blipFill>
        <p:spPr>
          <a:xfrm>
            <a:off x="506250" y="1342398"/>
            <a:ext cx="4545634" cy="5515602"/>
          </a:xfrm>
          <a:prstGeom prst="rect">
            <a:avLst/>
          </a:prstGeom>
        </p:spPr>
      </p:pic>
      <p:pic>
        <p:nvPicPr>
          <p:cNvPr id="14" name="Grafik 13" descr="Ein Bild, das Werkzeug, Handwerkzeug, Drahtschere enthält.&#10;&#10;Automatisch generierte Beschreibung">
            <a:extLst>
              <a:ext uri="{FF2B5EF4-FFF2-40B4-BE49-F238E27FC236}">
                <a16:creationId xmlns:a16="http://schemas.microsoft.com/office/drawing/2014/main" id="{405DBE1D-A2C0-9C35-83C8-DCC70C5F38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9" y="3973818"/>
            <a:ext cx="4140460" cy="28841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145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7377D-E159-05EE-F443-AF8B4F2C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CoreHip</a:t>
            </a:r>
            <a:r>
              <a:rPr lang="en-US" baseline="30000" dirty="0"/>
              <a:t>®</a:t>
            </a:r>
            <a:r>
              <a:rPr lang="en-US" dirty="0"/>
              <a:t> </a:t>
            </a:r>
            <a:r>
              <a:rPr lang="en-US" dirty="0" err="1"/>
              <a:t>Raspelpositionen</a:t>
            </a:r>
            <a:br>
              <a:rPr lang="en-US" dirty="0"/>
            </a:br>
            <a:endParaRPr lang="de-DE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7784DA3-937B-F71C-61FE-E82606F68403}"/>
              </a:ext>
            </a:extLst>
          </p:cNvPr>
          <p:cNvGrpSpPr/>
          <p:nvPr/>
        </p:nvGrpSpPr>
        <p:grpSpPr>
          <a:xfrm>
            <a:off x="1019365" y="1559294"/>
            <a:ext cx="10582528" cy="4376491"/>
            <a:chOff x="1022084" y="1695662"/>
            <a:chExt cx="10582528" cy="4376491"/>
          </a:xfrm>
        </p:grpSpPr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72565B31-7D09-DE2B-620B-E920EC64F763}"/>
                </a:ext>
              </a:extLst>
            </p:cNvPr>
            <p:cNvGrpSpPr/>
            <p:nvPr/>
          </p:nvGrpSpPr>
          <p:grpSpPr>
            <a:xfrm>
              <a:off x="9156404" y="1916832"/>
              <a:ext cx="2448208" cy="4153569"/>
              <a:chOff x="9139931" y="1916832"/>
              <a:chExt cx="2448208" cy="4153569"/>
            </a:xfrm>
          </p:grpSpPr>
          <p:pic>
            <p:nvPicPr>
              <p:cNvPr id="37" name="Grafik 36">
                <a:extLst>
                  <a:ext uri="{FF2B5EF4-FFF2-40B4-BE49-F238E27FC236}">
                    <a16:creationId xmlns:a16="http://schemas.microsoft.com/office/drawing/2014/main" id="{EBF22263-421F-BFDE-5064-38DE600C4C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139931" y="2272605"/>
                <a:ext cx="1768120" cy="3797796"/>
              </a:xfrm>
              <a:prstGeom prst="rect">
                <a:avLst/>
              </a:prstGeom>
            </p:spPr>
          </p:pic>
          <p:pic>
            <p:nvPicPr>
              <p:cNvPr id="38" name="Grafik 37" descr="Ein Bild, das Waffe enthält.&#10;&#10;Automatisch generierte Beschreibung">
                <a:extLst>
                  <a:ext uri="{FF2B5EF4-FFF2-40B4-BE49-F238E27FC236}">
                    <a16:creationId xmlns:a16="http://schemas.microsoft.com/office/drawing/2014/main" id="{BE46A38C-F0B9-A6FC-52EE-6AFFB3901D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992" t="22235" r="39993" b="11611"/>
              <a:stretch/>
            </p:blipFill>
            <p:spPr>
              <a:xfrm rot="21540000">
                <a:off x="9624240" y="2157385"/>
                <a:ext cx="1945057" cy="3826968"/>
              </a:xfrm>
              <a:prstGeom prst="rect">
                <a:avLst/>
              </a:prstGeom>
            </p:spPr>
          </p:pic>
          <p:sp>
            <p:nvSpPr>
              <p:cNvPr id="39" name="Abgerundetes Rechteck 81">
                <a:extLst>
                  <a:ext uri="{FF2B5EF4-FFF2-40B4-BE49-F238E27FC236}">
                    <a16:creationId xmlns:a16="http://schemas.microsoft.com/office/drawing/2014/main" id="{AD0E0BD3-3E05-9DBB-050B-C0DDB0594DBF}"/>
                  </a:ext>
                </a:extLst>
              </p:cNvPr>
              <p:cNvSpPr/>
              <p:nvPr/>
            </p:nvSpPr>
            <p:spPr bwMode="auto">
              <a:xfrm>
                <a:off x="11012139" y="1916832"/>
                <a:ext cx="576000" cy="288000"/>
              </a:xfrm>
              <a:prstGeom prst="round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72000" rIns="0" bIns="72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sz="1600" b="1" dirty="0">
                    <a:solidFill>
                      <a:srgbClr val="5EA07F"/>
                    </a:solidFill>
                    <a:latin typeface="Arial" charset="0"/>
                  </a:rPr>
                  <a:t>VAR</a:t>
                </a:r>
                <a:endParaRPr lang="en-US" sz="1400" b="1" dirty="0">
                  <a:solidFill>
                    <a:srgbClr val="5EA07F"/>
                  </a:solidFill>
                  <a:latin typeface="Arial" charset="0"/>
                </a:endParaRPr>
              </a:p>
            </p:txBody>
          </p:sp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D0775F67-C7BA-E863-04BC-BEB852B3DBF5}"/>
                  </a:ext>
                </a:extLst>
              </p:cNvPr>
              <p:cNvSpPr/>
              <p:nvPr/>
            </p:nvSpPr>
            <p:spPr bwMode="auto">
              <a:xfrm>
                <a:off x="11189945" y="2424994"/>
                <a:ext cx="108000" cy="108000"/>
              </a:xfrm>
              <a:prstGeom prst="ellipse">
                <a:avLst/>
              </a:prstGeom>
              <a:solidFill>
                <a:srgbClr val="5EA07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72000" rIns="0" bIns="72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latin typeface="Arial" charset="0"/>
                </a:endParaRPr>
              </a:p>
            </p:txBody>
          </p:sp>
          <p:sp>
            <p:nvSpPr>
              <p:cNvPr id="41" name="Ellipse 30">
                <a:extLst>
                  <a:ext uri="{FF2B5EF4-FFF2-40B4-BE49-F238E27FC236}">
                    <a16:creationId xmlns:a16="http://schemas.microsoft.com/office/drawing/2014/main" id="{951E701B-8C70-B131-F470-6BFFE509B638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10256944" y="3031869"/>
                <a:ext cx="619353" cy="1951447"/>
              </a:xfrm>
              <a:custGeom>
                <a:avLst/>
                <a:gdLst>
                  <a:gd name="connsiteX0" fmla="*/ 0 w 5076000"/>
                  <a:gd name="connsiteY0" fmla="*/ 2538000 h 5076000"/>
                  <a:gd name="connsiteX1" fmla="*/ 2538000 w 5076000"/>
                  <a:gd name="connsiteY1" fmla="*/ 0 h 5076000"/>
                  <a:gd name="connsiteX2" fmla="*/ 5076000 w 5076000"/>
                  <a:gd name="connsiteY2" fmla="*/ 2538000 h 5076000"/>
                  <a:gd name="connsiteX3" fmla="*/ 2538000 w 5076000"/>
                  <a:gd name="connsiteY3" fmla="*/ 5076000 h 5076000"/>
                  <a:gd name="connsiteX4" fmla="*/ 0 w 5076000"/>
                  <a:gd name="connsiteY4" fmla="*/ 2538000 h 5076000"/>
                  <a:gd name="connsiteX0" fmla="*/ 0 w 5076000"/>
                  <a:gd name="connsiteY0" fmla="*/ 2538000 h 5076000"/>
                  <a:gd name="connsiteX1" fmla="*/ 2538000 w 5076000"/>
                  <a:gd name="connsiteY1" fmla="*/ 0 h 5076000"/>
                  <a:gd name="connsiteX2" fmla="*/ 5076000 w 5076000"/>
                  <a:gd name="connsiteY2" fmla="*/ 2538000 h 5076000"/>
                  <a:gd name="connsiteX3" fmla="*/ 2538000 w 5076000"/>
                  <a:gd name="connsiteY3" fmla="*/ 5076000 h 5076000"/>
                  <a:gd name="connsiteX4" fmla="*/ 91440 w 5076000"/>
                  <a:gd name="connsiteY4" fmla="*/ 2629440 h 5076000"/>
                  <a:gd name="connsiteX0" fmla="*/ 0 w 5076000"/>
                  <a:gd name="connsiteY0" fmla="*/ 2538000 h 5076000"/>
                  <a:gd name="connsiteX1" fmla="*/ 2538000 w 5076000"/>
                  <a:gd name="connsiteY1" fmla="*/ 0 h 5076000"/>
                  <a:gd name="connsiteX2" fmla="*/ 5076000 w 5076000"/>
                  <a:gd name="connsiteY2" fmla="*/ 2538000 h 5076000"/>
                  <a:gd name="connsiteX3" fmla="*/ 2538000 w 5076000"/>
                  <a:gd name="connsiteY3" fmla="*/ 5076000 h 5076000"/>
                  <a:gd name="connsiteX0" fmla="*/ 0 w 2538000"/>
                  <a:gd name="connsiteY0" fmla="*/ 0 h 5076000"/>
                  <a:gd name="connsiteX1" fmla="*/ 2538000 w 2538000"/>
                  <a:gd name="connsiteY1" fmla="*/ 2538000 h 5076000"/>
                  <a:gd name="connsiteX2" fmla="*/ 0 w 2538000"/>
                  <a:gd name="connsiteY2" fmla="*/ 5076000 h 5076000"/>
                  <a:gd name="connsiteX0" fmla="*/ 0 w 2790652"/>
                  <a:gd name="connsiteY0" fmla="*/ 0 h 5076000"/>
                  <a:gd name="connsiteX1" fmla="*/ 2538000 w 2790652"/>
                  <a:gd name="connsiteY1" fmla="*/ 2538000 h 5076000"/>
                  <a:gd name="connsiteX2" fmla="*/ 2412592 w 2790652"/>
                  <a:gd name="connsiteY2" fmla="*/ 3320539 h 5076000"/>
                  <a:gd name="connsiteX3" fmla="*/ 0 w 2790652"/>
                  <a:gd name="connsiteY3" fmla="*/ 5076000 h 5076000"/>
                  <a:gd name="connsiteX0" fmla="*/ 0 w 2538000"/>
                  <a:gd name="connsiteY0" fmla="*/ 0 h 5076000"/>
                  <a:gd name="connsiteX1" fmla="*/ 2538000 w 2538000"/>
                  <a:gd name="connsiteY1" fmla="*/ 2538000 h 5076000"/>
                  <a:gd name="connsiteX2" fmla="*/ 0 w 2538000"/>
                  <a:gd name="connsiteY2" fmla="*/ 5076000 h 5076000"/>
                  <a:gd name="connsiteX0" fmla="*/ 0 w 2538000"/>
                  <a:gd name="connsiteY0" fmla="*/ 0 h 2538000"/>
                  <a:gd name="connsiteX1" fmla="*/ 2538000 w 2538000"/>
                  <a:gd name="connsiteY1" fmla="*/ 2538000 h 2538000"/>
                  <a:gd name="connsiteX0" fmla="*/ 0 w 2538000"/>
                  <a:gd name="connsiteY0" fmla="*/ 0 h 2538000"/>
                  <a:gd name="connsiteX1" fmla="*/ 1931724 w 2538000"/>
                  <a:gd name="connsiteY1" fmla="*/ 889526 h 2538000"/>
                  <a:gd name="connsiteX2" fmla="*/ 2538000 w 2538000"/>
                  <a:gd name="connsiteY2" fmla="*/ 2538000 h 2538000"/>
                  <a:gd name="connsiteX0" fmla="*/ 0 w 2538000"/>
                  <a:gd name="connsiteY0" fmla="*/ 0 h 2538000"/>
                  <a:gd name="connsiteX1" fmla="*/ 1931724 w 2538000"/>
                  <a:gd name="connsiteY1" fmla="*/ 889526 h 2538000"/>
                  <a:gd name="connsiteX2" fmla="*/ 2538000 w 2538000"/>
                  <a:gd name="connsiteY2" fmla="*/ 2538000 h 2538000"/>
                  <a:gd name="connsiteX0" fmla="*/ 0 w 2538000"/>
                  <a:gd name="connsiteY0" fmla="*/ 0 h 2538000"/>
                  <a:gd name="connsiteX1" fmla="*/ 1931724 w 2538000"/>
                  <a:gd name="connsiteY1" fmla="*/ 889526 h 2538000"/>
                  <a:gd name="connsiteX2" fmla="*/ 2538000 w 2538000"/>
                  <a:gd name="connsiteY2" fmla="*/ 2538000 h 2538000"/>
                  <a:gd name="connsiteX0" fmla="*/ 0 w 2538000"/>
                  <a:gd name="connsiteY0" fmla="*/ 0 h 2538000"/>
                  <a:gd name="connsiteX1" fmla="*/ 1931724 w 2538000"/>
                  <a:gd name="connsiteY1" fmla="*/ 889526 h 2538000"/>
                  <a:gd name="connsiteX2" fmla="*/ 2538000 w 2538000"/>
                  <a:gd name="connsiteY2" fmla="*/ 2538000 h 2538000"/>
                  <a:gd name="connsiteX0" fmla="*/ 0 w 2538000"/>
                  <a:gd name="connsiteY0" fmla="*/ 0 h 2538000"/>
                  <a:gd name="connsiteX1" fmla="*/ 1931724 w 2538000"/>
                  <a:gd name="connsiteY1" fmla="*/ 889526 h 2538000"/>
                  <a:gd name="connsiteX2" fmla="*/ 2538000 w 2538000"/>
                  <a:gd name="connsiteY2" fmla="*/ 2538000 h 2538000"/>
                  <a:gd name="connsiteX0" fmla="*/ 0 w 606276"/>
                  <a:gd name="connsiteY0" fmla="*/ 0 h 1648474"/>
                  <a:gd name="connsiteX1" fmla="*/ 606276 w 606276"/>
                  <a:gd name="connsiteY1" fmla="*/ 1648474 h 1648474"/>
                  <a:gd name="connsiteX0" fmla="*/ 0 w 606473"/>
                  <a:gd name="connsiteY0" fmla="*/ 0 h 1648474"/>
                  <a:gd name="connsiteX1" fmla="*/ 606276 w 606473"/>
                  <a:gd name="connsiteY1" fmla="*/ 1648474 h 1648474"/>
                  <a:gd name="connsiteX0" fmla="*/ 0 w 586972"/>
                  <a:gd name="connsiteY0" fmla="*/ 0 h 1654978"/>
                  <a:gd name="connsiteX1" fmla="*/ 586763 w 586972"/>
                  <a:gd name="connsiteY1" fmla="*/ 1654978 h 1654978"/>
                  <a:gd name="connsiteX0" fmla="*/ 0 w 480837"/>
                  <a:gd name="connsiteY0" fmla="*/ 0 h 1514937"/>
                  <a:gd name="connsiteX1" fmla="*/ 480525 w 480837"/>
                  <a:gd name="connsiteY1" fmla="*/ 1514937 h 1514937"/>
                  <a:gd name="connsiteX0" fmla="*/ 0 w 480812"/>
                  <a:gd name="connsiteY0" fmla="*/ 0 h 1514937"/>
                  <a:gd name="connsiteX1" fmla="*/ 480525 w 480812"/>
                  <a:gd name="connsiteY1" fmla="*/ 1514937 h 1514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80812" h="1514937">
                    <a:moveTo>
                      <a:pt x="0" y="0"/>
                    </a:moveTo>
                    <a:cubicBezTo>
                      <a:pt x="263474" y="420956"/>
                      <a:pt x="490002" y="786008"/>
                      <a:pt x="480525" y="1514937"/>
                    </a:cubicBezTo>
                  </a:path>
                </a:pathLst>
              </a:custGeom>
              <a:noFill/>
              <a:ln w="19050">
                <a:solidFill>
                  <a:srgbClr val="5EA07F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8DEB18B8-BA48-7172-87F3-E831B3AB1003}"/>
                </a:ext>
              </a:extLst>
            </p:cNvPr>
            <p:cNvGrpSpPr/>
            <p:nvPr/>
          </p:nvGrpSpPr>
          <p:grpSpPr>
            <a:xfrm>
              <a:off x="6655077" y="1808820"/>
              <a:ext cx="2357247" cy="4261581"/>
              <a:chOff x="6453890" y="1808820"/>
              <a:chExt cx="2357247" cy="4261581"/>
            </a:xfrm>
          </p:grpSpPr>
          <p:pic>
            <p:nvPicPr>
              <p:cNvPr id="32" name="Grafik 31">
                <a:extLst>
                  <a:ext uri="{FF2B5EF4-FFF2-40B4-BE49-F238E27FC236}">
                    <a16:creationId xmlns:a16="http://schemas.microsoft.com/office/drawing/2014/main" id="{DB8C47BD-CD54-A716-4DDD-52E68F595A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453890" y="2272605"/>
                <a:ext cx="1768120" cy="3797796"/>
              </a:xfrm>
              <a:prstGeom prst="rect">
                <a:avLst/>
              </a:prstGeom>
            </p:spPr>
          </p:pic>
          <p:pic>
            <p:nvPicPr>
              <p:cNvPr id="33" name="Grafik 32">
                <a:extLst>
                  <a:ext uri="{FF2B5EF4-FFF2-40B4-BE49-F238E27FC236}">
                    <a16:creationId xmlns:a16="http://schemas.microsoft.com/office/drawing/2014/main" id="{A7D403B1-57EB-7543-5DB7-DAB9D07E0C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455" t="21395" r="42222" b="12451"/>
              <a:stretch/>
            </p:blipFill>
            <p:spPr>
              <a:xfrm rot="21540000">
                <a:off x="6978049" y="2112506"/>
                <a:ext cx="1695965" cy="3826968"/>
              </a:xfrm>
              <a:prstGeom prst="rect">
                <a:avLst/>
              </a:prstGeom>
            </p:spPr>
          </p:pic>
          <p:sp>
            <p:nvSpPr>
              <p:cNvPr id="34" name="Abgerundetes Rechteck 80">
                <a:extLst>
                  <a:ext uri="{FF2B5EF4-FFF2-40B4-BE49-F238E27FC236}">
                    <a16:creationId xmlns:a16="http://schemas.microsoft.com/office/drawing/2014/main" id="{971D42DA-366A-D624-6101-A8860EBC6A10}"/>
                  </a:ext>
                </a:extLst>
              </p:cNvPr>
              <p:cNvSpPr/>
              <p:nvPr/>
            </p:nvSpPr>
            <p:spPr bwMode="auto">
              <a:xfrm>
                <a:off x="7947137" y="1808820"/>
                <a:ext cx="864000" cy="288000"/>
              </a:xfrm>
              <a:prstGeom prst="round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72000" rIns="0" bIns="72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sz="1600" b="1" dirty="0">
                    <a:solidFill>
                      <a:srgbClr val="FFC000"/>
                    </a:solidFill>
                    <a:latin typeface="Arial" charset="0"/>
                  </a:rPr>
                  <a:t>STD</a:t>
                </a:r>
                <a:endParaRPr lang="en-US" sz="1600" b="1" dirty="0">
                  <a:solidFill>
                    <a:srgbClr val="FFC000"/>
                  </a:solidFill>
                  <a:latin typeface="Arial" charset="0"/>
                </a:endParaRPr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3CA0EAB8-A17F-1FB1-99AA-46C55886DA67}"/>
                  </a:ext>
                </a:extLst>
              </p:cNvPr>
              <p:cNvSpPr/>
              <p:nvPr/>
            </p:nvSpPr>
            <p:spPr bwMode="auto">
              <a:xfrm>
                <a:off x="8303867" y="2297648"/>
                <a:ext cx="108000" cy="108000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72000" rIns="0" bIns="72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latin typeface="Arial" charset="0"/>
                </a:endParaRPr>
              </a:p>
            </p:txBody>
          </p:sp>
          <p:sp>
            <p:nvSpPr>
              <p:cNvPr id="36" name="Ellipse 30">
                <a:extLst>
                  <a:ext uri="{FF2B5EF4-FFF2-40B4-BE49-F238E27FC236}">
                    <a16:creationId xmlns:a16="http://schemas.microsoft.com/office/drawing/2014/main" id="{4944BDB7-59AE-9724-44C4-8650ECB3282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7564428" y="2968281"/>
                <a:ext cx="550558" cy="1814598"/>
              </a:xfrm>
              <a:custGeom>
                <a:avLst/>
                <a:gdLst>
                  <a:gd name="connsiteX0" fmla="*/ 0 w 5076000"/>
                  <a:gd name="connsiteY0" fmla="*/ 2538000 h 5076000"/>
                  <a:gd name="connsiteX1" fmla="*/ 2538000 w 5076000"/>
                  <a:gd name="connsiteY1" fmla="*/ 0 h 5076000"/>
                  <a:gd name="connsiteX2" fmla="*/ 5076000 w 5076000"/>
                  <a:gd name="connsiteY2" fmla="*/ 2538000 h 5076000"/>
                  <a:gd name="connsiteX3" fmla="*/ 2538000 w 5076000"/>
                  <a:gd name="connsiteY3" fmla="*/ 5076000 h 5076000"/>
                  <a:gd name="connsiteX4" fmla="*/ 0 w 5076000"/>
                  <a:gd name="connsiteY4" fmla="*/ 2538000 h 5076000"/>
                  <a:gd name="connsiteX0" fmla="*/ 0 w 5076000"/>
                  <a:gd name="connsiteY0" fmla="*/ 2538000 h 5076000"/>
                  <a:gd name="connsiteX1" fmla="*/ 2538000 w 5076000"/>
                  <a:gd name="connsiteY1" fmla="*/ 0 h 5076000"/>
                  <a:gd name="connsiteX2" fmla="*/ 5076000 w 5076000"/>
                  <a:gd name="connsiteY2" fmla="*/ 2538000 h 5076000"/>
                  <a:gd name="connsiteX3" fmla="*/ 2538000 w 5076000"/>
                  <a:gd name="connsiteY3" fmla="*/ 5076000 h 5076000"/>
                  <a:gd name="connsiteX4" fmla="*/ 91440 w 5076000"/>
                  <a:gd name="connsiteY4" fmla="*/ 2629440 h 5076000"/>
                  <a:gd name="connsiteX0" fmla="*/ 0 w 5076000"/>
                  <a:gd name="connsiteY0" fmla="*/ 2538000 h 5076000"/>
                  <a:gd name="connsiteX1" fmla="*/ 2538000 w 5076000"/>
                  <a:gd name="connsiteY1" fmla="*/ 0 h 5076000"/>
                  <a:gd name="connsiteX2" fmla="*/ 5076000 w 5076000"/>
                  <a:gd name="connsiteY2" fmla="*/ 2538000 h 5076000"/>
                  <a:gd name="connsiteX3" fmla="*/ 2538000 w 5076000"/>
                  <a:gd name="connsiteY3" fmla="*/ 5076000 h 5076000"/>
                  <a:gd name="connsiteX0" fmla="*/ 0 w 2538000"/>
                  <a:gd name="connsiteY0" fmla="*/ 0 h 5076000"/>
                  <a:gd name="connsiteX1" fmla="*/ 2538000 w 2538000"/>
                  <a:gd name="connsiteY1" fmla="*/ 2538000 h 5076000"/>
                  <a:gd name="connsiteX2" fmla="*/ 0 w 2538000"/>
                  <a:gd name="connsiteY2" fmla="*/ 5076000 h 5076000"/>
                  <a:gd name="connsiteX0" fmla="*/ 0 w 2790652"/>
                  <a:gd name="connsiteY0" fmla="*/ 0 h 5076000"/>
                  <a:gd name="connsiteX1" fmla="*/ 2538000 w 2790652"/>
                  <a:gd name="connsiteY1" fmla="*/ 2538000 h 5076000"/>
                  <a:gd name="connsiteX2" fmla="*/ 2412592 w 2790652"/>
                  <a:gd name="connsiteY2" fmla="*/ 3320539 h 5076000"/>
                  <a:gd name="connsiteX3" fmla="*/ 0 w 2790652"/>
                  <a:gd name="connsiteY3" fmla="*/ 5076000 h 5076000"/>
                  <a:gd name="connsiteX0" fmla="*/ 0 w 2538000"/>
                  <a:gd name="connsiteY0" fmla="*/ 0 h 5076000"/>
                  <a:gd name="connsiteX1" fmla="*/ 2538000 w 2538000"/>
                  <a:gd name="connsiteY1" fmla="*/ 2538000 h 5076000"/>
                  <a:gd name="connsiteX2" fmla="*/ 0 w 2538000"/>
                  <a:gd name="connsiteY2" fmla="*/ 5076000 h 5076000"/>
                  <a:gd name="connsiteX0" fmla="*/ 0 w 2538000"/>
                  <a:gd name="connsiteY0" fmla="*/ 0 h 2538000"/>
                  <a:gd name="connsiteX1" fmla="*/ 2538000 w 2538000"/>
                  <a:gd name="connsiteY1" fmla="*/ 2538000 h 2538000"/>
                  <a:gd name="connsiteX0" fmla="*/ 0 w 2538000"/>
                  <a:gd name="connsiteY0" fmla="*/ 0 h 2538000"/>
                  <a:gd name="connsiteX1" fmla="*/ 1931724 w 2538000"/>
                  <a:gd name="connsiteY1" fmla="*/ 889526 h 2538000"/>
                  <a:gd name="connsiteX2" fmla="*/ 2538000 w 2538000"/>
                  <a:gd name="connsiteY2" fmla="*/ 2538000 h 2538000"/>
                  <a:gd name="connsiteX0" fmla="*/ 0 w 2538000"/>
                  <a:gd name="connsiteY0" fmla="*/ 0 h 2538000"/>
                  <a:gd name="connsiteX1" fmla="*/ 1931724 w 2538000"/>
                  <a:gd name="connsiteY1" fmla="*/ 889526 h 2538000"/>
                  <a:gd name="connsiteX2" fmla="*/ 2538000 w 2538000"/>
                  <a:gd name="connsiteY2" fmla="*/ 2538000 h 2538000"/>
                  <a:gd name="connsiteX0" fmla="*/ 0 w 2538000"/>
                  <a:gd name="connsiteY0" fmla="*/ 0 h 2538000"/>
                  <a:gd name="connsiteX1" fmla="*/ 1931724 w 2538000"/>
                  <a:gd name="connsiteY1" fmla="*/ 889526 h 2538000"/>
                  <a:gd name="connsiteX2" fmla="*/ 2538000 w 2538000"/>
                  <a:gd name="connsiteY2" fmla="*/ 2538000 h 2538000"/>
                  <a:gd name="connsiteX0" fmla="*/ 0 w 2538000"/>
                  <a:gd name="connsiteY0" fmla="*/ 0 h 2538000"/>
                  <a:gd name="connsiteX1" fmla="*/ 1931724 w 2538000"/>
                  <a:gd name="connsiteY1" fmla="*/ 889526 h 2538000"/>
                  <a:gd name="connsiteX2" fmla="*/ 2538000 w 2538000"/>
                  <a:gd name="connsiteY2" fmla="*/ 2538000 h 2538000"/>
                  <a:gd name="connsiteX0" fmla="*/ 0 w 2538000"/>
                  <a:gd name="connsiteY0" fmla="*/ 0 h 2538000"/>
                  <a:gd name="connsiteX1" fmla="*/ 1931724 w 2538000"/>
                  <a:gd name="connsiteY1" fmla="*/ 889526 h 2538000"/>
                  <a:gd name="connsiteX2" fmla="*/ 2538000 w 2538000"/>
                  <a:gd name="connsiteY2" fmla="*/ 2538000 h 2538000"/>
                  <a:gd name="connsiteX0" fmla="*/ 0 w 606276"/>
                  <a:gd name="connsiteY0" fmla="*/ 0 h 1648474"/>
                  <a:gd name="connsiteX1" fmla="*/ 606276 w 606276"/>
                  <a:gd name="connsiteY1" fmla="*/ 1648474 h 1648474"/>
                  <a:gd name="connsiteX0" fmla="*/ 0 w 606473"/>
                  <a:gd name="connsiteY0" fmla="*/ 0 h 1648474"/>
                  <a:gd name="connsiteX1" fmla="*/ 606276 w 606473"/>
                  <a:gd name="connsiteY1" fmla="*/ 1648474 h 1648474"/>
                  <a:gd name="connsiteX0" fmla="*/ 0 w 586972"/>
                  <a:gd name="connsiteY0" fmla="*/ 0 h 1654978"/>
                  <a:gd name="connsiteX1" fmla="*/ 586763 w 586972"/>
                  <a:gd name="connsiteY1" fmla="*/ 1654978 h 1654978"/>
                  <a:gd name="connsiteX0" fmla="*/ 0 w 427817"/>
                  <a:gd name="connsiteY0" fmla="*/ 0 h 1408699"/>
                  <a:gd name="connsiteX1" fmla="*/ 427406 w 427817"/>
                  <a:gd name="connsiteY1" fmla="*/ 1408699 h 1408699"/>
                  <a:gd name="connsiteX0" fmla="*/ 0 w 427741"/>
                  <a:gd name="connsiteY0" fmla="*/ 0 h 1408699"/>
                  <a:gd name="connsiteX1" fmla="*/ 427406 w 427741"/>
                  <a:gd name="connsiteY1" fmla="*/ 1408699 h 1408699"/>
                  <a:gd name="connsiteX0" fmla="*/ 0 w 427406"/>
                  <a:gd name="connsiteY0" fmla="*/ 0 h 1408699"/>
                  <a:gd name="connsiteX1" fmla="*/ 427406 w 427406"/>
                  <a:gd name="connsiteY1" fmla="*/ 1408699 h 140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27406" h="1408699">
                    <a:moveTo>
                      <a:pt x="0" y="0"/>
                    </a:moveTo>
                    <a:cubicBezTo>
                      <a:pt x="244158" y="430614"/>
                      <a:pt x="383764" y="708743"/>
                      <a:pt x="427406" y="1408699"/>
                    </a:cubicBezTo>
                  </a:path>
                </a:pathLst>
              </a:custGeom>
              <a:noFill/>
              <a:ln w="19050"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1CE1FEC4-C9BC-088A-99B4-CD789642A8A9}"/>
                </a:ext>
              </a:extLst>
            </p:cNvPr>
            <p:cNvGrpSpPr/>
            <p:nvPr/>
          </p:nvGrpSpPr>
          <p:grpSpPr>
            <a:xfrm>
              <a:off x="4194162" y="1695662"/>
              <a:ext cx="2081858" cy="4374739"/>
              <a:chOff x="3734669" y="1695662"/>
              <a:chExt cx="2081858" cy="4374739"/>
            </a:xfrm>
          </p:grpSpPr>
          <p:pic>
            <p:nvPicPr>
              <p:cNvPr id="27" name="Grafik 26">
                <a:extLst>
                  <a:ext uri="{FF2B5EF4-FFF2-40B4-BE49-F238E27FC236}">
                    <a16:creationId xmlns:a16="http://schemas.microsoft.com/office/drawing/2014/main" id="{4AA6DF61-5F1F-A362-7B9F-37446565E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34669" y="2272605"/>
                <a:ext cx="1768120" cy="3797796"/>
              </a:xfrm>
              <a:prstGeom prst="rect">
                <a:avLst/>
              </a:prstGeom>
            </p:spPr>
          </p:pic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496FE6CE-05C9-0F08-DE8E-D085D0E32A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614" t="18500" r="43766" b="14884"/>
              <a:stretch/>
            </p:blipFill>
            <p:spPr>
              <a:xfrm rot="21540000">
                <a:off x="4278181" y="1950526"/>
                <a:ext cx="1538346" cy="3853582"/>
              </a:xfrm>
              <a:prstGeom prst="rect">
                <a:avLst/>
              </a:prstGeom>
            </p:spPr>
          </p:pic>
          <p:sp>
            <p:nvSpPr>
              <p:cNvPr id="29" name="Abgerundetes Rechteck 79">
                <a:extLst>
                  <a:ext uri="{FF2B5EF4-FFF2-40B4-BE49-F238E27FC236}">
                    <a16:creationId xmlns:a16="http://schemas.microsoft.com/office/drawing/2014/main" id="{4093C768-0ABA-07F6-D505-C9F050E8A9D3}"/>
                  </a:ext>
                </a:extLst>
              </p:cNvPr>
              <p:cNvSpPr/>
              <p:nvPr/>
            </p:nvSpPr>
            <p:spPr bwMode="auto">
              <a:xfrm>
                <a:off x="5095706" y="1695662"/>
                <a:ext cx="720000" cy="288000"/>
              </a:xfrm>
              <a:prstGeom prst="round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72000" rIns="0" bIns="72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sz="1600" b="1" dirty="0">
                    <a:solidFill>
                      <a:srgbClr val="5E809F"/>
                    </a:solidFill>
                    <a:latin typeface="Arial" charset="0"/>
                  </a:rPr>
                  <a:t>VLG</a:t>
                </a:r>
                <a:endParaRPr lang="en-US" sz="1600" b="1" dirty="0">
                  <a:solidFill>
                    <a:srgbClr val="5E809F"/>
                  </a:solidFill>
                  <a:latin typeface="Arial" charset="0"/>
                </a:endParaRPr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4A17B976-5BCA-F0E6-90BF-0E931DA79743}"/>
                  </a:ext>
                </a:extLst>
              </p:cNvPr>
              <p:cNvSpPr/>
              <p:nvPr/>
            </p:nvSpPr>
            <p:spPr bwMode="auto">
              <a:xfrm>
                <a:off x="5401706" y="2184740"/>
                <a:ext cx="108000" cy="108000"/>
              </a:xfrm>
              <a:prstGeom prst="ellipse">
                <a:avLst/>
              </a:prstGeom>
              <a:solidFill>
                <a:srgbClr val="5E809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72000" rIns="0" bIns="72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latin typeface="Arial" charset="0"/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1C425C01-926F-84F5-F217-5C276F4D677A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4874559" y="2947249"/>
                <a:ext cx="482537" cy="1696410"/>
              </a:xfrm>
              <a:custGeom>
                <a:avLst/>
                <a:gdLst>
                  <a:gd name="connsiteX0" fmla="*/ 0 w 5076000"/>
                  <a:gd name="connsiteY0" fmla="*/ 2538000 h 5076000"/>
                  <a:gd name="connsiteX1" fmla="*/ 2538000 w 5076000"/>
                  <a:gd name="connsiteY1" fmla="*/ 0 h 5076000"/>
                  <a:gd name="connsiteX2" fmla="*/ 5076000 w 5076000"/>
                  <a:gd name="connsiteY2" fmla="*/ 2538000 h 5076000"/>
                  <a:gd name="connsiteX3" fmla="*/ 2538000 w 5076000"/>
                  <a:gd name="connsiteY3" fmla="*/ 5076000 h 5076000"/>
                  <a:gd name="connsiteX4" fmla="*/ 0 w 5076000"/>
                  <a:gd name="connsiteY4" fmla="*/ 2538000 h 5076000"/>
                  <a:gd name="connsiteX0" fmla="*/ 0 w 5076000"/>
                  <a:gd name="connsiteY0" fmla="*/ 2538000 h 5076000"/>
                  <a:gd name="connsiteX1" fmla="*/ 2538000 w 5076000"/>
                  <a:gd name="connsiteY1" fmla="*/ 0 h 5076000"/>
                  <a:gd name="connsiteX2" fmla="*/ 5076000 w 5076000"/>
                  <a:gd name="connsiteY2" fmla="*/ 2538000 h 5076000"/>
                  <a:gd name="connsiteX3" fmla="*/ 2538000 w 5076000"/>
                  <a:gd name="connsiteY3" fmla="*/ 5076000 h 5076000"/>
                  <a:gd name="connsiteX4" fmla="*/ 91440 w 5076000"/>
                  <a:gd name="connsiteY4" fmla="*/ 2629440 h 5076000"/>
                  <a:gd name="connsiteX0" fmla="*/ 0 w 5076000"/>
                  <a:gd name="connsiteY0" fmla="*/ 2538000 h 5076000"/>
                  <a:gd name="connsiteX1" fmla="*/ 2538000 w 5076000"/>
                  <a:gd name="connsiteY1" fmla="*/ 0 h 5076000"/>
                  <a:gd name="connsiteX2" fmla="*/ 5076000 w 5076000"/>
                  <a:gd name="connsiteY2" fmla="*/ 2538000 h 5076000"/>
                  <a:gd name="connsiteX3" fmla="*/ 2538000 w 5076000"/>
                  <a:gd name="connsiteY3" fmla="*/ 5076000 h 5076000"/>
                  <a:gd name="connsiteX0" fmla="*/ 0 w 2538000"/>
                  <a:gd name="connsiteY0" fmla="*/ 0 h 5076000"/>
                  <a:gd name="connsiteX1" fmla="*/ 2538000 w 2538000"/>
                  <a:gd name="connsiteY1" fmla="*/ 2538000 h 5076000"/>
                  <a:gd name="connsiteX2" fmla="*/ 0 w 2538000"/>
                  <a:gd name="connsiteY2" fmla="*/ 5076000 h 5076000"/>
                  <a:gd name="connsiteX0" fmla="*/ 0 w 2790652"/>
                  <a:gd name="connsiteY0" fmla="*/ 0 h 5076000"/>
                  <a:gd name="connsiteX1" fmla="*/ 2538000 w 2790652"/>
                  <a:gd name="connsiteY1" fmla="*/ 2538000 h 5076000"/>
                  <a:gd name="connsiteX2" fmla="*/ 2412592 w 2790652"/>
                  <a:gd name="connsiteY2" fmla="*/ 3320539 h 5076000"/>
                  <a:gd name="connsiteX3" fmla="*/ 0 w 2790652"/>
                  <a:gd name="connsiteY3" fmla="*/ 5076000 h 5076000"/>
                  <a:gd name="connsiteX0" fmla="*/ 0 w 2538000"/>
                  <a:gd name="connsiteY0" fmla="*/ 0 h 5076000"/>
                  <a:gd name="connsiteX1" fmla="*/ 2538000 w 2538000"/>
                  <a:gd name="connsiteY1" fmla="*/ 2538000 h 5076000"/>
                  <a:gd name="connsiteX2" fmla="*/ 0 w 2538000"/>
                  <a:gd name="connsiteY2" fmla="*/ 5076000 h 5076000"/>
                  <a:gd name="connsiteX0" fmla="*/ 0 w 2538000"/>
                  <a:gd name="connsiteY0" fmla="*/ 0 h 2538000"/>
                  <a:gd name="connsiteX1" fmla="*/ 2538000 w 2538000"/>
                  <a:gd name="connsiteY1" fmla="*/ 2538000 h 2538000"/>
                  <a:gd name="connsiteX0" fmla="*/ 0 w 2538000"/>
                  <a:gd name="connsiteY0" fmla="*/ 0 h 2538000"/>
                  <a:gd name="connsiteX1" fmla="*/ 1931724 w 2538000"/>
                  <a:gd name="connsiteY1" fmla="*/ 889526 h 2538000"/>
                  <a:gd name="connsiteX2" fmla="*/ 2538000 w 2538000"/>
                  <a:gd name="connsiteY2" fmla="*/ 2538000 h 2538000"/>
                  <a:gd name="connsiteX0" fmla="*/ 0 w 2538000"/>
                  <a:gd name="connsiteY0" fmla="*/ 0 h 2538000"/>
                  <a:gd name="connsiteX1" fmla="*/ 1931724 w 2538000"/>
                  <a:gd name="connsiteY1" fmla="*/ 889526 h 2538000"/>
                  <a:gd name="connsiteX2" fmla="*/ 2538000 w 2538000"/>
                  <a:gd name="connsiteY2" fmla="*/ 2538000 h 2538000"/>
                  <a:gd name="connsiteX0" fmla="*/ 0 w 2538000"/>
                  <a:gd name="connsiteY0" fmla="*/ 0 h 2538000"/>
                  <a:gd name="connsiteX1" fmla="*/ 1931724 w 2538000"/>
                  <a:gd name="connsiteY1" fmla="*/ 889526 h 2538000"/>
                  <a:gd name="connsiteX2" fmla="*/ 2538000 w 2538000"/>
                  <a:gd name="connsiteY2" fmla="*/ 2538000 h 2538000"/>
                  <a:gd name="connsiteX0" fmla="*/ 0 w 2538000"/>
                  <a:gd name="connsiteY0" fmla="*/ 0 h 2538000"/>
                  <a:gd name="connsiteX1" fmla="*/ 1931724 w 2538000"/>
                  <a:gd name="connsiteY1" fmla="*/ 889526 h 2538000"/>
                  <a:gd name="connsiteX2" fmla="*/ 2538000 w 2538000"/>
                  <a:gd name="connsiteY2" fmla="*/ 2538000 h 2538000"/>
                  <a:gd name="connsiteX0" fmla="*/ 0 w 2538000"/>
                  <a:gd name="connsiteY0" fmla="*/ 0 h 2538000"/>
                  <a:gd name="connsiteX1" fmla="*/ 1931724 w 2538000"/>
                  <a:gd name="connsiteY1" fmla="*/ 889526 h 2538000"/>
                  <a:gd name="connsiteX2" fmla="*/ 2538000 w 2538000"/>
                  <a:gd name="connsiteY2" fmla="*/ 2538000 h 2538000"/>
                  <a:gd name="connsiteX0" fmla="*/ 0 w 606276"/>
                  <a:gd name="connsiteY0" fmla="*/ 0 h 1648474"/>
                  <a:gd name="connsiteX1" fmla="*/ 606276 w 606276"/>
                  <a:gd name="connsiteY1" fmla="*/ 1648474 h 1648474"/>
                  <a:gd name="connsiteX0" fmla="*/ 0 w 606473"/>
                  <a:gd name="connsiteY0" fmla="*/ 0 h 1648474"/>
                  <a:gd name="connsiteX1" fmla="*/ 606276 w 606473"/>
                  <a:gd name="connsiteY1" fmla="*/ 1648474 h 1648474"/>
                  <a:gd name="connsiteX0" fmla="*/ 0 w 586972"/>
                  <a:gd name="connsiteY0" fmla="*/ 0 h 1654978"/>
                  <a:gd name="connsiteX1" fmla="*/ 586763 w 586972"/>
                  <a:gd name="connsiteY1" fmla="*/ 1654978 h 1654978"/>
                  <a:gd name="connsiteX0" fmla="*/ 0 w 374891"/>
                  <a:gd name="connsiteY0" fmla="*/ 0 h 1316948"/>
                  <a:gd name="connsiteX1" fmla="*/ 374287 w 374891"/>
                  <a:gd name="connsiteY1" fmla="*/ 1316948 h 1316948"/>
                  <a:gd name="connsiteX0" fmla="*/ 0 w 374600"/>
                  <a:gd name="connsiteY0" fmla="*/ 0 h 1316948"/>
                  <a:gd name="connsiteX1" fmla="*/ 374287 w 374600"/>
                  <a:gd name="connsiteY1" fmla="*/ 1316948 h 131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74600" h="1316948">
                    <a:moveTo>
                      <a:pt x="0" y="0"/>
                    </a:moveTo>
                    <a:cubicBezTo>
                      <a:pt x="176551" y="309889"/>
                      <a:pt x="383764" y="588019"/>
                      <a:pt x="374287" y="1316948"/>
                    </a:cubicBezTo>
                  </a:path>
                </a:pathLst>
              </a:custGeom>
              <a:noFill/>
              <a:ln w="19050">
                <a:solidFill>
                  <a:srgbClr val="5E809F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983A4106-830E-AC7D-BD39-5B747EA4815C}"/>
                </a:ext>
              </a:extLst>
            </p:cNvPr>
            <p:cNvGrpSpPr/>
            <p:nvPr/>
          </p:nvGrpSpPr>
          <p:grpSpPr>
            <a:xfrm>
              <a:off x="1022084" y="1773881"/>
              <a:ext cx="2841668" cy="4298272"/>
              <a:chOff x="1000914" y="1773881"/>
              <a:chExt cx="2841668" cy="4298272"/>
            </a:xfrm>
          </p:grpSpPr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9ED87FFA-DE8C-FDF9-A99F-B929D69DB3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00914" y="2274357"/>
                <a:ext cx="1768120" cy="3797796"/>
              </a:xfrm>
              <a:prstGeom prst="rect">
                <a:avLst/>
              </a:prstGeom>
            </p:spPr>
          </p:pic>
          <p:pic>
            <p:nvPicPr>
              <p:cNvPr id="17" name="Grafik 16" descr="Ein Bild, das Waffe enthält.&#10;&#10;Automatisch generierte Beschreibung">
                <a:extLst>
                  <a:ext uri="{FF2B5EF4-FFF2-40B4-BE49-F238E27FC236}">
                    <a16:creationId xmlns:a16="http://schemas.microsoft.com/office/drawing/2014/main" id="{9E786C6D-6EFA-3BAB-5DA5-CAD6518ABA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992" t="22235" r="39993" b="11611"/>
              <a:stretch/>
            </p:blipFill>
            <p:spPr>
              <a:xfrm rot="21540000">
                <a:off x="1489404" y="2162312"/>
                <a:ext cx="1945057" cy="3826968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2C30A5BA-D6F9-EE72-DE16-D357214BFE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455" t="21395" r="42222" b="12451"/>
              <a:stretch/>
            </p:blipFill>
            <p:spPr>
              <a:xfrm rot="21540000">
                <a:off x="1519278" y="2114258"/>
                <a:ext cx="1695965" cy="3826968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AF11EC55-39D3-BAC6-0F7C-5E67091AA2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614" t="18500" r="43766" b="14884"/>
              <a:stretch/>
            </p:blipFill>
            <p:spPr>
              <a:xfrm rot="21540000">
                <a:off x="1523132" y="1952278"/>
                <a:ext cx="1538346" cy="3853582"/>
              </a:xfrm>
              <a:prstGeom prst="rect">
                <a:avLst/>
              </a:prstGeom>
            </p:spPr>
          </p:pic>
          <p:sp>
            <p:nvSpPr>
              <p:cNvPr id="20" name="Abgerundetes Rechteck 111">
                <a:extLst>
                  <a:ext uri="{FF2B5EF4-FFF2-40B4-BE49-F238E27FC236}">
                    <a16:creationId xmlns:a16="http://schemas.microsoft.com/office/drawing/2014/main" id="{52D6FBC0-5E91-6245-FF68-E6FA5E22BEC0}"/>
                  </a:ext>
                </a:extLst>
              </p:cNvPr>
              <p:cNvSpPr/>
              <p:nvPr/>
            </p:nvSpPr>
            <p:spPr bwMode="auto">
              <a:xfrm>
                <a:off x="2602804" y="1773881"/>
                <a:ext cx="720000" cy="288000"/>
              </a:xfrm>
              <a:prstGeom prst="round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72000" rIns="0" bIns="72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sz="1600" b="1" dirty="0">
                    <a:solidFill>
                      <a:srgbClr val="5E809F"/>
                    </a:solidFill>
                    <a:latin typeface="Arial" charset="0"/>
                  </a:rPr>
                  <a:t>VLG</a:t>
                </a:r>
                <a:endParaRPr lang="en-US" sz="1600" b="1" dirty="0">
                  <a:solidFill>
                    <a:srgbClr val="5E809F"/>
                  </a:solidFill>
                  <a:latin typeface="Arial" charset="0"/>
                </a:endParaRPr>
              </a:p>
            </p:txBody>
          </p:sp>
          <p:sp>
            <p:nvSpPr>
              <p:cNvPr id="21" name="Abgerundetes Rechteck 112">
                <a:extLst>
                  <a:ext uri="{FF2B5EF4-FFF2-40B4-BE49-F238E27FC236}">
                    <a16:creationId xmlns:a16="http://schemas.microsoft.com/office/drawing/2014/main" id="{9841255D-2430-2377-2E76-19877A3CE29E}"/>
                  </a:ext>
                </a:extLst>
              </p:cNvPr>
              <p:cNvSpPr/>
              <p:nvPr/>
            </p:nvSpPr>
            <p:spPr bwMode="auto">
              <a:xfrm>
                <a:off x="2908942" y="1979804"/>
                <a:ext cx="864000" cy="288000"/>
              </a:xfrm>
              <a:prstGeom prst="round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72000" rIns="0" bIns="72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sz="1600" b="1" dirty="0">
                    <a:solidFill>
                      <a:srgbClr val="FFC000"/>
                    </a:solidFill>
                    <a:latin typeface="Arial" charset="0"/>
                  </a:rPr>
                  <a:t>STD</a:t>
                </a:r>
                <a:endParaRPr lang="en-US" sz="1600" b="1" dirty="0">
                  <a:solidFill>
                    <a:srgbClr val="FFC000"/>
                  </a:solidFill>
                  <a:latin typeface="Arial" charset="0"/>
                </a:endParaRPr>
              </a:p>
            </p:txBody>
          </p:sp>
          <p:sp>
            <p:nvSpPr>
              <p:cNvPr id="22" name="Abgerundetes Rechteck 113">
                <a:extLst>
                  <a:ext uri="{FF2B5EF4-FFF2-40B4-BE49-F238E27FC236}">
                    <a16:creationId xmlns:a16="http://schemas.microsoft.com/office/drawing/2014/main" id="{4FC9F3B3-6DF1-B419-E7E2-F5A9D75558A3}"/>
                  </a:ext>
                </a:extLst>
              </p:cNvPr>
              <p:cNvSpPr/>
              <p:nvPr/>
            </p:nvSpPr>
            <p:spPr bwMode="auto">
              <a:xfrm>
                <a:off x="3266582" y="2253091"/>
                <a:ext cx="576000" cy="288000"/>
              </a:xfrm>
              <a:prstGeom prst="round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72000" rIns="0" bIns="72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de-DE" sz="1600" b="1" dirty="0">
                    <a:solidFill>
                      <a:srgbClr val="5EA07F"/>
                    </a:solidFill>
                    <a:latin typeface="Arial" charset="0"/>
                  </a:rPr>
                  <a:t>VAR</a:t>
                </a:r>
                <a:endParaRPr lang="en-US" sz="1400" b="1" dirty="0">
                  <a:solidFill>
                    <a:srgbClr val="5EA07F"/>
                  </a:solidFill>
                  <a:latin typeface="Arial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8F18A51E-87A1-0A47-EA6E-3695E74D2E1C}"/>
                  </a:ext>
                </a:extLst>
              </p:cNvPr>
              <p:cNvSpPr/>
              <p:nvPr/>
            </p:nvSpPr>
            <p:spPr bwMode="auto">
              <a:xfrm>
                <a:off x="3080277" y="2457211"/>
                <a:ext cx="108000" cy="108000"/>
              </a:xfrm>
              <a:prstGeom prst="ellipse">
                <a:avLst/>
              </a:prstGeom>
              <a:solidFill>
                <a:srgbClr val="5EA07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72000" rIns="0" bIns="72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latin typeface="Arial" charset="0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90B0BA57-46CC-16BD-9CDF-9E8AA4B974DA}"/>
                  </a:ext>
                </a:extLst>
              </p:cNvPr>
              <p:cNvSpPr/>
              <p:nvPr/>
            </p:nvSpPr>
            <p:spPr bwMode="auto">
              <a:xfrm>
                <a:off x="2876750" y="2313211"/>
                <a:ext cx="108000" cy="108000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72000" rIns="0" bIns="72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latin typeface="Arial" charset="0"/>
                </a:endParaRPr>
              </a:p>
            </p:txBody>
          </p: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17413605-3D89-00B5-F51E-317E91D769E7}"/>
                  </a:ext>
                </a:extLst>
              </p:cNvPr>
              <p:cNvSpPr/>
              <p:nvPr/>
            </p:nvSpPr>
            <p:spPr bwMode="auto">
              <a:xfrm>
                <a:off x="2625137" y="2169211"/>
                <a:ext cx="108000" cy="108000"/>
              </a:xfrm>
              <a:prstGeom prst="ellipse">
                <a:avLst/>
              </a:prstGeom>
              <a:solidFill>
                <a:srgbClr val="5E809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72000" rIns="0" bIns="720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>
                  <a:latin typeface="Arial" charset="0"/>
                </a:endParaRPr>
              </a:p>
            </p:txBody>
          </p:sp>
        </p:grpSp>
      </p:grp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DC9BD01A-2A5E-00D0-8293-E4E8324DA91D}"/>
              </a:ext>
            </a:extLst>
          </p:cNvPr>
          <p:cNvCxnSpPr/>
          <p:nvPr/>
        </p:nvCxnSpPr>
        <p:spPr>
          <a:xfrm>
            <a:off x="5140225" y="2220367"/>
            <a:ext cx="52560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79E83CB8-DCB7-9D6C-8FDE-C97FE4A0C8BF}"/>
              </a:ext>
            </a:extLst>
          </p:cNvPr>
          <p:cNvCxnSpPr/>
          <p:nvPr/>
        </p:nvCxnSpPr>
        <p:spPr>
          <a:xfrm>
            <a:off x="5106884" y="2350320"/>
            <a:ext cx="52920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>
            <a:extLst>
              <a:ext uri="{FF2B5EF4-FFF2-40B4-BE49-F238E27FC236}">
                <a16:creationId xmlns:a16="http://schemas.microsoft.com/office/drawing/2014/main" id="{42A00DE0-27A6-EC56-C453-67A7D1B4EEB4}"/>
              </a:ext>
            </a:extLst>
          </p:cNvPr>
          <p:cNvCxnSpPr/>
          <p:nvPr/>
        </p:nvCxnSpPr>
        <p:spPr>
          <a:xfrm>
            <a:off x="5106884" y="2474796"/>
            <a:ext cx="52920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44">
            <a:extLst>
              <a:ext uri="{FF2B5EF4-FFF2-40B4-BE49-F238E27FC236}">
                <a16:creationId xmlns:a16="http://schemas.microsoft.com/office/drawing/2014/main" id="{107335E1-A30C-0C47-CF79-052C666FCCAE}"/>
              </a:ext>
            </a:extLst>
          </p:cNvPr>
          <p:cNvSpPr txBox="1"/>
          <p:nvPr/>
        </p:nvSpPr>
        <p:spPr>
          <a:xfrm>
            <a:off x="6272480" y="2199128"/>
            <a:ext cx="379878" cy="1299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5mm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4E86E130-ED57-0FEE-9F70-389DF1CFF467}"/>
              </a:ext>
            </a:extLst>
          </p:cNvPr>
          <p:cNvSpPr txBox="1"/>
          <p:nvPr/>
        </p:nvSpPr>
        <p:spPr>
          <a:xfrm>
            <a:off x="6272480" y="2339626"/>
            <a:ext cx="379878" cy="1299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5mm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ABCCBBC8-5F37-ED9C-06CB-59EE88DCD584}"/>
              </a:ext>
            </a:extLst>
          </p:cNvPr>
          <p:cNvSpPr txBox="1"/>
          <p:nvPr/>
        </p:nvSpPr>
        <p:spPr>
          <a:xfrm>
            <a:off x="8875944" y="2199128"/>
            <a:ext cx="379878" cy="1299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5mm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348A132B-9F1D-2529-40E4-B4918FE8E2C5}"/>
              </a:ext>
            </a:extLst>
          </p:cNvPr>
          <p:cNvSpPr txBox="1"/>
          <p:nvPr/>
        </p:nvSpPr>
        <p:spPr>
          <a:xfrm>
            <a:off x="8875944" y="2339626"/>
            <a:ext cx="379878" cy="1299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5mm</a:t>
            </a:r>
          </a:p>
        </p:txBody>
      </p:sp>
    </p:spTree>
    <p:extLst>
      <p:ext uri="{BB962C8B-B14F-4D97-AF65-F5344CB8AC3E}">
        <p14:creationId xmlns:p14="http://schemas.microsoft.com/office/powerpoint/2010/main" val="3392587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CoreHip</a:t>
            </a:r>
            <a:r>
              <a:rPr lang="de-DE" baseline="30000" dirty="0"/>
              <a:t>®</a:t>
            </a:r>
            <a:r>
              <a:rPr lang="de-DE" dirty="0"/>
              <a:t> Präoperative Planung</a:t>
            </a:r>
            <a:br>
              <a:rPr lang="de-DE" dirty="0"/>
            </a:br>
            <a:endParaRPr lang="de-DE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911424" y="1556792"/>
            <a:ext cx="10041454" cy="4377086"/>
            <a:chOff x="983432" y="1920251"/>
            <a:chExt cx="10041454" cy="4377086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3432" y="1952837"/>
              <a:ext cx="2973384" cy="4320480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1824" y="1920251"/>
              <a:ext cx="2978494" cy="4327905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41465" y="1920251"/>
              <a:ext cx="2983421" cy="43770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1386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CoreHip</a:t>
            </a:r>
            <a:r>
              <a:rPr lang="en-US" baseline="30000" dirty="0"/>
              <a:t>®</a:t>
            </a:r>
            <a:r>
              <a:rPr lang="en-US" dirty="0"/>
              <a:t> </a:t>
            </a:r>
            <a:r>
              <a:rPr lang="en-US" dirty="0" err="1"/>
              <a:t>Raspel</a:t>
            </a:r>
            <a:r>
              <a:rPr lang="en-US" dirty="0"/>
              <a:t>- und </a:t>
            </a:r>
            <a:r>
              <a:rPr lang="en-US" dirty="0" err="1"/>
              <a:t>Implantatposition</a:t>
            </a:r>
            <a:br>
              <a:rPr lang="en-US" dirty="0"/>
            </a:br>
            <a:endParaRPr lang="de-DE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875420" y="1556177"/>
            <a:ext cx="9973108" cy="4409545"/>
            <a:chOff x="1091444" y="1719755"/>
            <a:chExt cx="9973108" cy="4409545"/>
          </a:xfrm>
        </p:grpSpPr>
        <p:pic>
          <p:nvPicPr>
            <p:cNvPr id="5" name="6DDAA7E6-0486-4CD4-AC27-C2EC0AE90BB1">
              <a:extLst>
                <a:ext uri="{FF2B5EF4-FFF2-40B4-BE49-F238E27FC236}">
                  <a16:creationId xmlns:a16="http://schemas.microsoft.com/office/drawing/2014/main" id="{67915192-B854-4ED4-8907-228C611493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9" t="17948" r="69508" b="36578"/>
            <a:stretch/>
          </p:blipFill>
          <p:spPr bwMode="auto">
            <a:xfrm>
              <a:off x="7392144" y="1719755"/>
              <a:ext cx="3672408" cy="4409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3BDAD70B-CF8C-4F59-A599-64CFC4A765BE">
              <a:extLst>
                <a:ext uri="{FF2B5EF4-FFF2-40B4-BE49-F238E27FC236}">
                  <a16:creationId xmlns:a16="http://schemas.microsoft.com/office/drawing/2014/main" id="{E63C9CBE-5B00-4353-A2AF-8D2617C52F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6" b="16478"/>
            <a:stretch/>
          </p:blipFill>
          <p:spPr bwMode="auto">
            <a:xfrm>
              <a:off x="1091444" y="1741598"/>
              <a:ext cx="2882755" cy="4387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A7AFA857-FDA0-4A9E-AFE8-CD196720289A">
              <a:extLst>
                <a:ext uri="{FF2B5EF4-FFF2-40B4-BE49-F238E27FC236}">
                  <a16:creationId xmlns:a16="http://schemas.microsoft.com/office/drawing/2014/main" id="{16AD18CF-CD3C-4E37-9D20-2386891AE9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3" t="11019" b="13070"/>
            <a:stretch/>
          </p:blipFill>
          <p:spPr bwMode="auto">
            <a:xfrm>
              <a:off x="4108689" y="1737253"/>
              <a:ext cx="3139439" cy="4392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D257E370-D6F3-4EB8-AF14-418719F64F1F}"/>
                </a:ext>
              </a:extLst>
            </p:cNvPr>
            <p:cNvCxnSpPr>
              <a:cxnSpLocks/>
            </p:cNvCxnSpPr>
            <p:nvPr/>
          </p:nvCxnSpPr>
          <p:spPr>
            <a:xfrm>
              <a:off x="2840311" y="3989210"/>
              <a:ext cx="6516000" cy="0"/>
            </a:xfrm>
            <a:prstGeom prst="line">
              <a:avLst/>
            </a:prstGeom>
            <a:ln w="28575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EBE763E3-CF38-44B1-B69D-3D969F781A2C}"/>
                </a:ext>
              </a:extLst>
            </p:cNvPr>
            <p:cNvCxnSpPr>
              <a:cxnSpLocks/>
            </p:cNvCxnSpPr>
            <p:nvPr/>
          </p:nvCxnSpPr>
          <p:spPr>
            <a:xfrm>
              <a:off x="2105660" y="3285291"/>
              <a:ext cx="6948000" cy="0"/>
            </a:xfrm>
            <a:prstGeom prst="line">
              <a:avLst/>
            </a:prstGeom>
            <a:ln w="28575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7068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CoreHip</a:t>
            </a:r>
            <a:r>
              <a:rPr lang="de-DE" baseline="30000" dirty="0"/>
              <a:t>®</a:t>
            </a:r>
            <a:r>
              <a:rPr lang="de-DE" dirty="0"/>
              <a:t> Verankerungskonzept</a:t>
            </a:r>
            <a:br>
              <a:rPr lang="de-DE" dirty="0"/>
            </a:b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375" y="1520788"/>
            <a:ext cx="7528436" cy="4428492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 rot="9133252">
            <a:off x="7374001" y="2757296"/>
            <a:ext cx="528254" cy="576050"/>
            <a:chOff x="4442264" y="4202553"/>
            <a:chExt cx="528254" cy="576050"/>
          </a:xfrm>
          <a:solidFill>
            <a:schemeClr val="bg1">
              <a:lumMod val="85000"/>
            </a:schemeClr>
          </a:solidFill>
        </p:grpSpPr>
        <p:sp>
          <p:nvSpPr>
            <p:cNvPr id="7" name="Pfeil nach rechts 6"/>
            <p:cNvSpPr>
              <a:spLocks noChangeAspect="1"/>
            </p:cNvSpPr>
            <p:nvPr/>
          </p:nvSpPr>
          <p:spPr bwMode="auto">
            <a:xfrm rot="1740000">
              <a:off x="4610518" y="4202553"/>
              <a:ext cx="360000" cy="252000"/>
            </a:xfrm>
            <a:prstGeom prst="rightArrow">
              <a:avLst/>
            </a:prstGeom>
            <a:grp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8" name="Pfeil nach rechts 7"/>
            <p:cNvSpPr>
              <a:spLocks noChangeAspect="1"/>
            </p:cNvSpPr>
            <p:nvPr/>
          </p:nvSpPr>
          <p:spPr bwMode="auto">
            <a:xfrm rot="1740000">
              <a:off x="4523897" y="4364578"/>
              <a:ext cx="360000" cy="252000"/>
            </a:xfrm>
            <a:prstGeom prst="rightArrow">
              <a:avLst/>
            </a:prstGeom>
            <a:grp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9" name="Pfeil nach rechts 8"/>
            <p:cNvSpPr>
              <a:spLocks noChangeAspect="1"/>
            </p:cNvSpPr>
            <p:nvPr/>
          </p:nvSpPr>
          <p:spPr bwMode="auto">
            <a:xfrm rot="1740000">
              <a:off x="4442264" y="4526603"/>
              <a:ext cx="360000" cy="252000"/>
            </a:xfrm>
            <a:prstGeom prst="rightArrow">
              <a:avLst/>
            </a:prstGeom>
            <a:grp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10" name="Gruppieren 9"/>
          <p:cNvGrpSpPr/>
          <p:nvPr/>
        </p:nvGrpSpPr>
        <p:grpSpPr>
          <a:xfrm rot="9133252">
            <a:off x="7347120" y="3918956"/>
            <a:ext cx="528254" cy="576050"/>
            <a:chOff x="4442264" y="4202553"/>
            <a:chExt cx="528254" cy="576050"/>
          </a:xfrm>
          <a:solidFill>
            <a:schemeClr val="bg1">
              <a:lumMod val="85000"/>
            </a:schemeClr>
          </a:solidFill>
        </p:grpSpPr>
        <p:sp>
          <p:nvSpPr>
            <p:cNvPr id="11" name="Pfeil nach rechts 10"/>
            <p:cNvSpPr>
              <a:spLocks noChangeAspect="1"/>
            </p:cNvSpPr>
            <p:nvPr/>
          </p:nvSpPr>
          <p:spPr bwMode="auto">
            <a:xfrm rot="1740000">
              <a:off x="4610518" y="4202553"/>
              <a:ext cx="360000" cy="252000"/>
            </a:xfrm>
            <a:prstGeom prst="rightArrow">
              <a:avLst/>
            </a:prstGeom>
            <a:grp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2" name="Pfeil nach rechts 11"/>
            <p:cNvSpPr>
              <a:spLocks noChangeAspect="1"/>
            </p:cNvSpPr>
            <p:nvPr/>
          </p:nvSpPr>
          <p:spPr bwMode="auto">
            <a:xfrm rot="1740000">
              <a:off x="4523897" y="4364578"/>
              <a:ext cx="360000" cy="252000"/>
            </a:xfrm>
            <a:prstGeom prst="rightArrow">
              <a:avLst/>
            </a:prstGeom>
            <a:grp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3" name="Pfeil nach rechts 12"/>
            <p:cNvSpPr>
              <a:spLocks noChangeAspect="1"/>
            </p:cNvSpPr>
            <p:nvPr/>
          </p:nvSpPr>
          <p:spPr bwMode="auto">
            <a:xfrm rot="1740000">
              <a:off x="4442264" y="4526603"/>
              <a:ext cx="360000" cy="252000"/>
            </a:xfrm>
            <a:prstGeom prst="rightArrow">
              <a:avLst/>
            </a:prstGeom>
            <a:grp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14" name="Gruppieren 13"/>
          <p:cNvGrpSpPr/>
          <p:nvPr/>
        </p:nvGrpSpPr>
        <p:grpSpPr>
          <a:xfrm rot="10800000">
            <a:off x="4684719" y="2760088"/>
            <a:ext cx="528254" cy="576050"/>
            <a:chOff x="4442264" y="4202553"/>
            <a:chExt cx="528254" cy="576050"/>
          </a:xfrm>
          <a:solidFill>
            <a:schemeClr val="bg1">
              <a:lumMod val="85000"/>
            </a:schemeClr>
          </a:solidFill>
        </p:grpSpPr>
        <p:sp>
          <p:nvSpPr>
            <p:cNvPr id="15" name="Pfeil nach rechts 14"/>
            <p:cNvSpPr>
              <a:spLocks noChangeAspect="1"/>
            </p:cNvSpPr>
            <p:nvPr/>
          </p:nvSpPr>
          <p:spPr bwMode="auto">
            <a:xfrm rot="1740000">
              <a:off x="4610518" y="4202553"/>
              <a:ext cx="360000" cy="252000"/>
            </a:xfrm>
            <a:prstGeom prst="rightArrow">
              <a:avLst/>
            </a:prstGeom>
            <a:grp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6" name="Pfeil nach rechts 15"/>
            <p:cNvSpPr>
              <a:spLocks noChangeAspect="1"/>
            </p:cNvSpPr>
            <p:nvPr/>
          </p:nvSpPr>
          <p:spPr bwMode="auto">
            <a:xfrm rot="1740000">
              <a:off x="4523897" y="4364578"/>
              <a:ext cx="360000" cy="252000"/>
            </a:xfrm>
            <a:prstGeom prst="rightArrow">
              <a:avLst/>
            </a:prstGeom>
            <a:grp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7" name="Pfeil nach rechts 16"/>
            <p:cNvSpPr>
              <a:spLocks noChangeAspect="1"/>
            </p:cNvSpPr>
            <p:nvPr/>
          </p:nvSpPr>
          <p:spPr bwMode="auto">
            <a:xfrm rot="1740000">
              <a:off x="4442264" y="4526603"/>
              <a:ext cx="360000" cy="252000"/>
            </a:xfrm>
            <a:prstGeom prst="rightArrow">
              <a:avLst/>
            </a:prstGeom>
            <a:grp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18" name="object 27"/>
          <p:cNvSpPr/>
          <p:nvPr/>
        </p:nvSpPr>
        <p:spPr>
          <a:xfrm>
            <a:off x="3456826" y="4705616"/>
            <a:ext cx="7776000" cy="45719"/>
          </a:xfrm>
          <a:custGeom>
            <a:avLst/>
            <a:gdLst/>
            <a:ahLst/>
            <a:cxnLst/>
            <a:rect l="l" t="t" r="r" b="b"/>
            <a:pathLst>
              <a:path w="9629775">
                <a:moveTo>
                  <a:pt x="9629648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9"/>
          <p:cNvSpPr/>
          <p:nvPr/>
        </p:nvSpPr>
        <p:spPr>
          <a:xfrm>
            <a:off x="3456826" y="3396490"/>
            <a:ext cx="7776000" cy="58701"/>
          </a:xfrm>
          <a:custGeom>
            <a:avLst/>
            <a:gdLst/>
            <a:ahLst/>
            <a:cxnLst/>
            <a:rect l="l" t="t" r="r" b="b"/>
            <a:pathLst>
              <a:path w="9737090">
                <a:moveTo>
                  <a:pt x="9736963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0"/>
          <p:cNvSpPr/>
          <p:nvPr/>
        </p:nvSpPr>
        <p:spPr>
          <a:xfrm>
            <a:off x="3456826" y="2348814"/>
            <a:ext cx="7776000" cy="54024"/>
          </a:xfrm>
          <a:custGeom>
            <a:avLst/>
            <a:gdLst/>
            <a:ahLst/>
            <a:cxnLst/>
            <a:rect l="l" t="t" r="r" b="b"/>
            <a:pathLst>
              <a:path w="9693910">
                <a:moveTo>
                  <a:pt x="9693783" y="0"/>
                </a:moveTo>
                <a:lnTo>
                  <a:pt x="0" y="0"/>
                </a:lnTo>
              </a:path>
            </a:pathLst>
          </a:custGeom>
          <a:ln w="1981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1"/>
          <p:cNvSpPr txBox="1"/>
          <p:nvPr/>
        </p:nvSpPr>
        <p:spPr>
          <a:xfrm>
            <a:off x="8584299" y="2572669"/>
            <a:ext cx="3236337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b="1" spc="-10" dirty="0" err="1">
                <a:latin typeface="Arial"/>
                <a:cs typeface="Arial"/>
              </a:rPr>
              <a:t>Pressfit</a:t>
            </a:r>
            <a:r>
              <a:rPr sz="200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in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der</a:t>
            </a:r>
            <a:endParaRPr lang="de-DE" sz="1800" spc="-1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b="1" spc="-10" dirty="0" err="1">
                <a:solidFill>
                  <a:schemeClr val="accent1"/>
                </a:solidFill>
                <a:latin typeface="Arial"/>
                <a:cs typeface="Arial"/>
              </a:rPr>
              <a:t>Metaph</a:t>
            </a:r>
            <a:r>
              <a:rPr sz="2000" b="1" spc="-30" dirty="0" err="1">
                <a:solidFill>
                  <a:schemeClr val="accent1"/>
                </a:solidFill>
                <a:latin typeface="Arial"/>
                <a:cs typeface="Arial"/>
              </a:rPr>
              <a:t>y</a:t>
            </a:r>
            <a:r>
              <a:rPr sz="2000" b="1" spc="-10" dirty="0" err="1">
                <a:solidFill>
                  <a:schemeClr val="accent1"/>
                </a:solidFill>
                <a:latin typeface="Arial"/>
                <a:cs typeface="Arial"/>
              </a:rPr>
              <a:t>se</a:t>
            </a:r>
            <a:endParaRPr sz="18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22" name="object 32"/>
          <p:cNvSpPr txBox="1"/>
          <p:nvPr/>
        </p:nvSpPr>
        <p:spPr>
          <a:xfrm>
            <a:off x="8584299" y="3751047"/>
            <a:ext cx="2650022" cy="584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2000" b="1" dirty="0">
                <a:solidFill>
                  <a:schemeClr val="accent1"/>
                </a:solidFill>
                <a:latin typeface="Arial"/>
                <a:cs typeface="Arial"/>
              </a:rPr>
              <a:t>D</a:t>
            </a:r>
            <a:r>
              <a:rPr sz="2000" b="1" dirty="0" err="1">
                <a:solidFill>
                  <a:schemeClr val="accent1"/>
                </a:solidFill>
                <a:latin typeface="Arial"/>
                <a:cs typeface="Arial"/>
              </a:rPr>
              <a:t>istal</a:t>
            </a:r>
            <a:r>
              <a:rPr sz="1800" spc="-1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1800" spc="-10" dirty="0" err="1">
                <a:latin typeface="Arial"/>
                <a:cs typeface="Arial"/>
              </a:rPr>
              <a:t>konisch</a:t>
            </a:r>
            <a:endParaRPr lang="de-DE" sz="1800" spc="-1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10" dirty="0" err="1">
                <a:latin typeface="Arial"/>
                <a:cs typeface="Arial"/>
              </a:rPr>
              <a:t>zulaufendes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-15" dirty="0" err="1">
                <a:latin typeface="Arial"/>
                <a:cs typeface="Arial"/>
              </a:rPr>
              <a:t>S</a:t>
            </a:r>
            <a:r>
              <a:rPr sz="1800" spc="-5" dirty="0" err="1">
                <a:latin typeface="Arial"/>
                <a:cs typeface="Arial"/>
              </a:rPr>
              <a:t>c</a:t>
            </a:r>
            <a:r>
              <a:rPr sz="1800" spc="-10" dirty="0" err="1">
                <a:latin typeface="Arial"/>
                <a:cs typeface="Arial"/>
              </a:rPr>
              <a:t>haftde</a:t>
            </a:r>
            <a:r>
              <a:rPr sz="1800" spc="-5" dirty="0" err="1">
                <a:latin typeface="Arial"/>
                <a:cs typeface="Arial"/>
              </a:rPr>
              <a:t>s</a:t>
            </a:r>
            <a:r>
              <a:rPr sz="1800" spc="-10" dirty="0" err="1">
                <a:latin typeface="Arial"/>
                <a:cs typeface="Arial"/>
              </a:rPr>
              <a:t>ig</a:t>
            </a:r>
            <a:r>
              <a:rPr sz="1800" spc="-5" dirty="0" err="1">
                <a:latin typeface="Arial"/>
                <a:cs typeface="Arial"/>
              </a:rPr>
              <a:t>n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23" name="Gruppieren 22"/>
          <p:cNvGrpSpPr/>
          <p:nvPr/>
        </p:nvGrpSpPr>
        <p:grpSpPr>
          <a:xfrm rot="19242586">
            <a:off x="6567087" y="3516644"/>
            <a:ext cx="528254" cy="576050"/>
            <a:chOff x="4442264" y="4202553"/>
            <a:chExt cx="528254" cy="576050"/>
          </a:xfrm>
          <a:solidFill>
            <a:schemeClr val="bg1">
              <a:lumMod val="85000"/>
            </a:schemeClr>
          </a:solidFill>
        </p:grpSpPr>
        <p:sp>
          <p:nvSpPr>
            <p:cNvPr id="24" name="Pfeil nach rechts 23"/>
            <p:cNvSpPr>
              <a:spLocks noChangeAspect="1"/>
            </p:cNvSpPr>
            <p:nvPr/>
          </p:nvSpPr>
          <p:spPr bwMode="auto">
            <a:xfrm rot="1740000">
              <a:off x="4610518" y="4202553"/>
              <a:ext cx="360000" cy="252000"/>
            </a:xfrm>
            <a:prstGeom prst="rightArrow">
              <a:avLst/>
            </a:prstGeom>
            <a:grp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5" name="Pfeil nach rechts 24"/>
            <p:cNvSpPr>
              <a:spLocks noChangeAspect="1"/>
            </p:cNvSpPr>
            <p:nvPr/>
          </p:nvSpPr>
          <p:spPr bwMode="auto">
            <a:xfrm rot="1740000">
              <a:off x="4523897" y="4364578"/>
              <a:ext cx="360000" cy="252000"/>
            </a:xfrm>
            <a:prstGeom prst="rightArrow">
              <a:avLst/>
            </a:prstGeom>
            <a:grp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6" name="Pfeil nach rechts 25"/>
            <p:cNvSpPr>
              <a:spLocks noChangeAspect="1"/>
            </p:cNvSpPr>
            <p:nvPr/>
          </p:nvSpPr>
          <p:spPr bwMode="auto">
            <a:xfrm rot="1740000">
              <a:off x="4442264" y="4526603"/>
              <a:ext cx="360000" cy="252000"/>
            </a:xfrm>
            <a:prstGeom prst="rightArrow">
              <a:avLst/>
            </a:prstGeom>
            <a:grp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27" name="Gruppieren 26"/>
          <p:cNvGrpSpPr/>
          <p:nvPr/>
        </p:nvGrpSpPr>
        <p:grpSpPr>
          <a:xfrm rot="11107919">
            <a:off x="4621107" y="3597042"/>
            <a:ext cx="468510" cy="973518"/>
            <a:chOff x="3164149" y="3652982"/>
            <a:chExt cx="468510" cy="973518"/>
          </a:xfrm>
          <a:solidFill>
            <a:schemeClr val="bg1">
              <a:lumMod val="85000"/>
            </a:schemeClr>
          </a:solidFill>
        </p:grpSpPr>
        <p:sp>
          <p:nvSpPr>
            <p:cNvPr id="28" name="Pfeil nach rechts 27"/>
            <p:cNvSpPr>
              <a:spLocks noChangeAspect="1"/>
            </p:cNvSpPr>
            <p:nvPr/>
          </p:nvSpPr>
          <p:spPr bwMode="auto">
            <a:xfrm rot="21211385">
              <a:off x="3164149" y="3652982"/>
              <a:ext cx="360000" cy="252000"/>
            </a:xfrm>
            <a:prstGeom prst="rightArrow">
              <a:avLst/>
            </a:prstGeom>
            <a:grp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9" name="Pfeil nach rechts 28"/>
            <p:cNvSpPr>
              <a:spLocks noChangeAspect="1"/>
            </p:cNvSpPr>
            <p:nvPr/>
          </p:nvSpPr>
          <p:spPr bwMode="auto">
            <a:xfrm rot="21211385">
              <a:off x="3202178" y="3833895"/>
              <a:ext cx="360000" cy="252000"/>
            </a:xfrm>
            <a:prstGeom prst="rightArrow">
              <a:avLst/>
            </a:prstGeom>
            <a:grp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0" name="Pfeil nach rechts 29"/>
            <p:cNvSpPr>
              <a:spLocks noChangeAspect="1"/>
            </p:cNvSpPr>
            <p:nvPr/>
          </p:nvSpPr>
          <p:spPr bwMode="auto">
            <a:xfrm rot="21211385">
              <a:off x="3234579" y="4012782"/>
              <a:ext cx="360000" cy="252000"/>
            </a:xfrm>
            <a:prstGeom prst="rightArrow">
              <a:avLst/>
            </a:prstGeom>
            <a:grp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1" name="Pfeil nach rechts 30"/>
            <p:cNvSpPr>
              <a:spLocks noChangeAspect="1"/>
            </p:cNvSpPr>
            <p:nvPr/>
          </p:nvSpPr>
          <p:spPr bwMode="auto">
            <a:xfrm rot="21211385">
              <a:off x="3248562" y="4193757"/>
              <a:ext cx="360000" cy="252000"/>
            </a:xfrm>
            <a:prstGeom prst="rightArrow">
              <a:avLst/>
            </a:prstGeom>
            <a:grp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2" name="Pfeil nach rechts 31"/>
            <p:cNvSpPr>
              <a:spLocks noChangeAspect="1"/>
            </p:cNvSpPr>
            <p:nvPr/>
          </p:nvSpPr>
          <p:spPr bwMode="auto">
            <a:xfrm rot="21211385">
              <a:off x="3272659" y="4374500"/>
              <a:ext cx="360000" cy="252000"/>
            </a:xfrm>
            <a:prstGeom prst="rightArrow">
              <a:avLst/>
            </a:prstGeom>
            <a:grp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33" name="Gruppieren 32"/>
          <p:cNvGrpSpPr/>
          <p:nvPr/>
        </p:nvGrpSpPr>
        <p:grpSpPr>
          <a:xfrm>
            <a:off x="3733864" y="3589717"/>
            <a:ext cx="444288" cy="975693"/>
            <a:chOff x="3164149" y="3652982"/>
            <a:chExt cx="444288" cy="975693"/>
          </a:xfrm>
          <a:solidFill>
            <a:schemeClr val="bg1">
              <a:lumMod val="85000"/>
            </a:schemeClr>
          </a:solidFill>
        </p:grpSpPr>
        <p:sp>
          <p:nvSpPr>
            <p:cNvPr id="34" name="Pfeil nach rechts 33"/>
            <p:cNvSpPr>
              <a:spLocks noChangeAspect="1"/>
            </p:cNvSpPr>
            <p:nvPr/>
          </p:nvSpPr>
          <p:spPr bwMode="auto">
            <a:xfrm rot="21211385">
              <a:off x="3164149" y="3652982"/>
              <a:ext cx="360000" cy="252000"/>
            </a:xfrm>
            <a:prstGeom prst="rightArrow">
              <a:avLst/>
            </a:prstGeom>
            <a:grp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5" name="Pfeil nach rechts 34"/>
            <p:cNvSpPr>
              <a:spLocks noChangeAspect="1"/>
            </p:cNvSpPr>
            <p:nvPr/>
          </p:nvSpPr>
          <p:spPr bwMode="auto">
            <a:xfrm rot="21211385">
              <a:off x="3187644" y="3835199"/>
              <a:ext cx="360000" cy="252000"/>
            </a:xfrm>
            <a:prstGeom prst="rightArrow">
              <a:avLst/>
            </a:prstGeom>
            <a:grp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6" name="Pfeil nach rechts 35"/>
            <p:cNvSpPr>
              <a:spLocks noChangeAspect="1"/>
            </p:cNvSpPr>
            <p:nvPr/>
          </p:nvSpPr>
          <p:spPr bwMode="auto">
            <a:xfrm rot="21211385">
              <a:off x="3215201" y="4014522"/>
              <a:ext cx="360000" cy="252000"/>
            </a:xfrm>
            <a:prstGeom prst="rightArrow">
              <a:avLst/>
            </a:prstGeom>
            <a:grp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7" name="Pfeil nach rechts 36"/>
            <p:cNvSpPr>
              <a:spLocks noChangeAspect="1"/>
            </p:cNvSpPr>
            <p:nvPr/>
          </p:nvSpPr>
          <p:spPr bwMode="auto">
            <a:xfrm rot="21211385">
              <a:off x="3229184" y="4195497"/>
              <a:ext cx="360000" cy="252000"/>
            </a:xfrm>
            <a:prstGeom prst="rightArrow">
              <a:avLst/>
            </a:prstGeom>
            <a:grp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8" name="Pfeil nach rechts 37"/>
            <p:cNvSpPr>
              <a:spLocks noChangeAspect="1"/>
            </p:cNvSpPr>
            <p:nvPr/>
          </p:nvSpPr>
          <p:spPr bwMode="auto">
            <a:xfrm rot="21211385">
              <a:off x="3248437" y="4376675"/>
              <a:ext cx="360000" cy="252000"/>
            </a:xfrm>
            <a:prstGeom prst="rightArrow">
              <a:avLst/>
            </a:prstGeom>
            <a:grpFill/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39" name="object 32"/>
          <p:cNvSpPr txBox="1"/>
          <p:nvPr/>
        </p:nvSpPr>
        <p:spPr>
          <a:xfrm>
            <a:off x="8533390" y="5327951"/>
            <a:ext cx="300943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DE" sz="1600" dirty="0">
                <a:solidFill>
                  <a:srgbClr val="7030A0"/>
                </a:solidFill>
                <a:latin typeface="Arial"/>
                <a:cs typeface="Arial"/>
              </a:rPr>
              <a:t>Intraoperative Überprüfung in AP- </a:t>
            </a:r>
            <a:r>
              <a:rPr lang="de-DE" sz="1600" b="1" u="sng" dirty="0">
                <a:solidFill>
                  <a:srgbClr val="7030A0"/>
                </a:solidFill>
                <a:latin typeface="Arial"/>
                <a:cs typeface="Arial"/>
              </a:rPr>
              <a:t>und</a:t>
            </a:r>
            <a:r>
              <a:rPr lang="de-DE" sz="1600" dirty="0">
                <a:solidFill>
                  <a:srgbClr val="7030A0"/>
                </a:solidFill>
                <a:latin typeface="Arial"/>
                <a:cs typeface="Arial"/>
              </a:rPr>
              <a:t> ML-Ansicht empfohlen! </a:t>
            </a:r>
            <a:endParaRPr sz="1600" dirty="0">
              <a:solidFill>
                <a:srgbClr val="7030A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6572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CoreHip</a:t>
            </a:r>
            <a:r>
              <a:rPr lang="de-DE" baseline="30000" dirty="0"/>
              <a:t>®</a:t>
            </a:r>
            <a:r>
              <a:rPr lang="de-DE" dirty="0"/>
              <a:t> Versorgungsbeispiel</a:t>
            </a:r>
            <a:br>
              <a:rPr lang="de-DE" dirty="0"/>
            </a:b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074" y="1527228"/>
            <a:ext cx="10198949" cy="46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8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CoreHip</a:t>
            </a:r>
            <a:r>
              <a:rPr lang="en-US" baseline="30000" dirty="0"/>
              <a:t>®</a:t>
            </a:r>
            <a:r>
              <a:rPr lang="en-US" dirty="0"/>
              <a:t> Primary </a:t>
            </a:r>
            <a:r>
              <a:rPr lang="en-US" dirty="0" err="1"/>
              <a:t>Implantate</a:t>
            </a:r>
            <a:r>
              <a:rPr lang="en-US" dirty="0"/>
              <a:t> </a:t>
            </a:r>
            <a:r>
              <a:rPr lang="en-US" dirty="0" err="1"/>
              <a:t>Produktverpackung</a:t>
            </a:r>
            <a:br>
              <a:rPr lang="en-US" dirty="0"/>
            </a:br>
            <a:endParaRPr lang="de-DE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6309003" y="3933056"/>
            <a:ext cx="4554070" cy="1551038"/>
            <a:chOff x="6528048" y="4715373"/>
            <a:chExt cx="4554070" cy="1551038"/>
          </a:xfrm>
        </p:grpSpPr>
        <p:sp>
          <p:nvSpPr>
            <p:cNvPr id="6" name="Textfeld 5"/>
            <p:cNvSpPr txBox="1"/>
            <p:nvPr/>
          </p:nvSpPr>
          <p:spPr>
            <a:xfrm rot="16200000">
              <a:off x="6302409" y="5273581"/>
              <a:ext cx="866776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Varus</a:t>
              </a:r>
              <a:endParaRPr lang="en-US" dirty="0"/>
            </a:p>
          </p:txBody>
        </p:sp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46" t="15979" r="41949" b="21442"/>
            <a:stretch/>
          </p:blipFill>
          <p:spPr>
            <a:xfrm rot="5400000">
              <a:off x="8369651" y="3553945"/>
              <a:ext cx="1551035" cy="38738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hteck 7"/>
            <p:cNvSpPr/>
            <p:nvPr/>
          </p:nvSpPr>
          <p:spPr>
            <a:xfrm>
              <a:off x="6977694" y="4715373"/>
              <a:ext cx="111859" cy="1531914"/>
            </a:xfrm>
            <a:prstGeom prst="rect">
              <a:avLst/>
            </a:prstGeom>
            <a:solidFill>
              <a:srgbClr val="5EA0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823883" y="3932647"/>
            <a:ext cx="4549016" cy="1532323"/>
            <a:chOff x="6528048" y="2395783"/>
            <a:chExt cx="4549016" cy="1532323"/>
          </a:xfrm>
        </p:grpSpPr>
        <p:sp>
          <p:nvSpPr>
            <p:cNvPr id="10" name="Textfeld 9"/>
            <p:cNvSpPr txBox="1"/>
            <p:nvPr/>
          </p:nvSpPr>
          <p:spPr>
            <a:xfrm rot="16200000">
              <a:off x="6098443" y="2954195"/>
              <a:ext cx="127470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Standard</a:t>
              </a:r>
              <a:endParaRPr lang="en-US" dirty="0"/>
            </a:p>
          </p:txBody>
        </p:sp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55" t="14553" r="2913" b="20161"/>
            <a:stretch/>
          </p:blipFill>
          <p:spPr>
            <a:xfrm rot="5400000">
              <a:off x="8373953" y="1224995"/>
              <a:ext cx="1532323" cy="3873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Rechteck 11"/>
            <p:cNvSpPr/>
            <p:nvPr/>
          </p:nvSpPr>
          <p:spPr>
            <a:xfrm>
              <a:off x="6977694" y="2396192"/>
              <a:ext cx="111859" cy="153191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6320886" y="1927731"/>
            <a:ext cx="4542188" cy="1551037"/>
            <a:chOff x="1049755" y="4715373"/>
            <a:chExt cx="4542188" cy="1551037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51" t="14553" r="22344" b="20161"/>
            <a:stretch/>
          </p:blipFill>
          <p:spPr>
            <a:xfrm rot="5400000">
              <a:off x="2879476" y="3553943"/>
              <a:ext cx="1551035" cy="3873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Rechteck 14"/>
            <p:cNvSpPr/>
            <p:nvPr/>
          </p:nvSpPr>
          <p:spPr>
            <a:xfrm>
              <a:off x="1470394" y="4715373"/>
              <a:ext cx="111859" cy="1531914"/>
            </a:xfrm>
            <a:prstGeom prst="rect">
              <a:avLst/>
            </a:prstGeom>
            <a:solidFill>
              <a:srgbClr val="0F10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feld 15"/>
            <p:cNvSpPr txBox="1"/>
            <p:nvPr/>
          </p:nvSpPr>
          <p:spPr>
            <a:xfrm rot="16200000">
              <a:off x="764805" y="5273581"/>
              <a:ext cx="98539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Valgus</a:t>
              </a:r>
              <a:endParaRPr lang="en-US" dirty="0"/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830711" y="1927731"/>
            <a:ext cx="4542188" cy="1531914"/>
            <a:chOff x="1049756" y="2396192"/>
            <a:chExt cx="4542188" cy="1531914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3" t="15767" r="61554" b="21737"/>
            <a:stretch/>
          </p:blipFill>
          <p:spPr>
            <a:xfrm rot="5400000">
              <a:off x="2889038" y="1225199"/>
              <a:ext cx="1531914" cy="3873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Rechteck 18"/>
            <p:cNvSpPr/>
            <p:nvPr/>
          </p:nvSpPr>
          <p:spPr>
            <a:xfrm>
              <a:off x="1470394" y="2396192"/>
              <a:ext cx="111859" cy="153191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feld 19"/>
            <p:cNvSpPr txBox="1"/>
            <p:nvPr/>
          </p:nvSpPr>
          <p:spPr>
            <a:xfrm rot="16200000">
              <a:off x="583282" y="2954195"/>
              <a:ext cx="1348446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Dysplasie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66557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D35D04-E389-BC4C-0CCE-452D861184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Vielen Dank für Ihre Zeit</a:t>
            </a:r>
          </a:p>
        </p:txBody>
      </p:sp>
    </p:spTree>
    <p:extLst>
      <p:ext uri="{BB962C8B-B14F-4D97-AF65-F5344CB8AC3E}">
        <p14:creationId xmlns:p14="http://schemas.microsoft.com/office/powerpoint/2010/main" val="3497173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ußzeilenplatzhalter 19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B. Braun Deutschland GmbH &amp; Co. KG </a:t>
            </a:r>
            <a:endParaRPr lang="de-DE" dirty="0">
              <a:latin typeface="Arial" pitchFamily="34" charset="0"/>
            </a:endParaRPr>
          </a:p>
        </p:txBody>
      </p:sp>
      <p:sp>
        <p:nvSpPr>
          <p:cNvPr id="19" name="Foliennummernplatzhalter 18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1D2A-10EE-45CA-B672-13EC15929D94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0617B8B0-B4AD-A94B-AF7A-382461AC7EA9}"/>
              </a:ext>
            </a:extLst>
          </p:cNvPr>
          <p:cNvSpPr txBox="1"/>
          <p:nvPr/>
        </p:nvSpPr>
        <p:spPr>
          <a:xfrm>
            <a:off x="695400" y="2266997"/>
            <a:ext cx="8784976" cy="2325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20"/>
              </a:lnSpc>
            </a:pPr>
            <a:r>
              <a:rPr lang="de-DE" sz="1600" dirty="0">
                <a:ea typeface="Calibri" panose="020F0502020204030204"/>
                <a:cs typeface="Times New Roman" panose="02020603050405020304" pitchFamily="18" charset="0"/>
              </a:rPr>
              <a:t>Die in dieser Produktunterlage enthaltenen Angaben wurden sorgfältig geprüft. </a:t>
            </a:r>
            <a:br>
              <a:rPr lang="de-DE" sz="1600" dirty="0">
                <a:ea typeface="Calibri" panose="020F0502020204030204"/>
                <a:cs typeface="Times New Roman" panose="02020603050405020304" pitchFamily="18" charset="0"/>
              </a:rPr>
            </a:br>
            <a:r>
              <a:rPr lang="de-DE" sz="1600" dirty="0">
                <a:ea typeface="Calibri" panose="020F0502020204030204"/>
                <a:cs typeface="Times New Roman" panose="02020603050405020304" pitchFamily="18" charset="0"/>
              </a:rPr>
              <a:t>Dennoch kann die B. Braun Deutschland GmbH &amp; Co. KG keine Gewährleistung oder Garantie im Hinblick auf die Richtigkeit und Vollständigkeit der zur Verfügung gestellten oder in Bezug genommenen Informationen geben. </a:t>
            </a:r>
          </a:p>
          <a:p>
            <a:pPr>
              <a:lnSpc>
                <a:spcPts val="2220"/>
              </a:lnSpc>
            </a:pPr>
            <a:endParaRPr lang="de-DE" sz="1600" dirty="0">
              <a:ea typeface="Calibri" panose="020F0502020204030204"/>
              <a:cs typeface="Times New Roman" panose="02020603050405020304" pitchFamily="18" charset="0"/>
            </a:endParaRPr>
          </a:p>
          <a:p>
            <a:pPr>
              <a:lnSpc>
                <a:spcPts val="2220"/>
              </a:lnSpc>
            </a:pPr>
            <a:r>
              <a:rPr lang="de-DE" sz="1600" dirty="0">
                <a:ea typeface="Calibri" panose="020F0502020204030204"/>
                <a:cs typeface="Times New Roman" panose="02020603050405020304" pitchFamily="18" charset="0"/>
              </a:rPr>
              <a:t>Vor der Verwendung des Medizinproduktes / Arzneimittels sind in jedem Fall die Angaben in der jeweils gültigen Gebrauchsinformation oder Fachinformation zu beachten.</a:t>
            </a:r>
          </a:p>
          <a:p>
            <a:pPr>
              <a:lnSpc>
                <a:spcPts val="2220"/>
              </a:lnSpc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EA92671-E2E2-E437-8EBF-8419F45B699D}"/>
              </a:ext>
            </a:extLst>
          </p:cNvPr>
          <p:cNvSpPr/>
          <p:nvPr/>
        </p:nvSpPr>
        <p:spPr bwMode="gray">
          <a:xfrm>
            <a:off x="803412" y="0"/>
            <a:ext cx="3636000" cy="349849"/>
          </a:xfrm>
          <a:prstGeom prst="rect">
            <a:avLst/>
          </a:prstGeom>
          <a:solidFill>
            <a:srgbClr val="9E2AB5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172121">
              <a:defRPr/>
            </a:pPr>
            <a:r>
              <a:rPr lang="de-DE" sz="1800" dirty="0">
                <a:solidFill>
                  <a:srgbClr val="FFFFFF"/>
                </a:solidFill>
                <a:cs typeface="Arial" panose="020B0604020202020204" pitchFamily="34" charset="0"/>
              </a:rPr>
              <a:t>Wichtiger Hinweis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8368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ußzeilenplatzhalter 19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latin typeface="Arial" pitchFamily="34" charset="0"/>
              </a:rPr>
              <a:t>B. Braun Deutschland GmbH &amp; Co. KG </a:t>
            </a:r>
            <a:endParaRPr lang="en-US">
              <a:latin typeface="Arial" pitchFamily="34" charset="0"/>
            </a:endParaRPr>
          </a:p>
        </p:txBody>
      </p:sp>
      <p:sp>
        <p:nvSpPr>
          <p:cNvPr id="19" name="Foliennummernplatzhalter 18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1D2A-10EE-45CA-B672-13EC15929D9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0617B8B0-B4AD-A94B-AF7A-382461AC7EA9}"/>
              </a:ext>
            </a:extLst>
          </p:cNvPr>
          <p:cNvSpPr txBox="1"/>
          <p:nvPr/>
        </p:nvSpPr>
        <p:spPr>
          <a:xfrm>
            <a:off x="2999656" y="2027105"/>
            <a:ext cx="7890869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1" dirty="0"/>
              <a:t>Sebastian Gollasch</a:t>
            </a:r>
          </a:p>
          <a:p>
            <a:r>
              <a:rPr lang="de-DE" sz="1400" dirty="0"/>
              <a:t>Marketing Manager Hüftendoprothetik</a:t>
            </a:r>
          </a:p>
          <a:p>
            <a:endParaRPr lang="de-DE" sz="900" dirty="0"/>
          </a:p>
          <a:p>
            <a:r>
              <a:rPr lang="nb-NO" sz="1400" dirty="0"/>
              <a:t>Telefon:  +49 15122473514</a:t>
            </a:r>
          </a:p>
          <a:p>
            <a:r>
              <a:rPr lang="de-DE" sz="1400" dirty="0"/>
              <a:t>E-Mail:    </a:t>
            </a:r>
            <a:r>
              <a:rPr lang="de-DE" sz="1400" u="sng" dirty="0"/>
              <a:t>sebastian.gollasch</a:t>
            </a:r>
            <a:r>
              <a:rPr lang="de-DE" sz="14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@bbraun.com</a:t>
            </a:r>
            <a:endParaRPr lang="de-DE" sz="1400" u="sng" dirty="0"/>
          </a:p>
          <a:p>
            <a:br>
              <a:rPr lang="de-DE" sz="1400" u="sng" dirty="0"/>
            </a:br>
            <a:endParaRPr lang="de-DE" sz="1400" u="sng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75068BA-AFF5-4CEA-4C61-5A193CAC7C82}"/>
              </a:ext>
            </a:extLst>
          </p:cNvPr>
          <p:cNvSpPr/>
          <p:nvPr/>
        </p:nvSpPr>
        <p:spPr bwMode="gray">
          <a:xfrm>
            <a:off x="803412" y="0"/>
            <a:ext cx="3636000" cy="349849"/>
          </a:xfrm>
          <a:prstGeom prst="rect">
            <a:avLst/>
          </a:prstGeom>
          <a:solidFill>
            <a:srgbClr val="00A97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172121">
              <a:defRPr/>
            </a:pPr>
            <a:r>
              <a:rPr lang="de-DE" sz="1800" dirty="0">
                <a:solidFill>
                  <a:schemeClr val="bg1"/>
                </a:solidFill>
                <a:cs typeface="Arial" panose="020B0604020202020204" pitchFamily="34" charset="0"/>
              </a:rPr>
              <a:t>Ansprechpartner*in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AC29E83A-8E99-BB71-4E85-AC56FF5E64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1495" y="1628609"/>
            <a:ext cx="1828800" cy="1828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3653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platzhalter 3"/>
          <p:cNvSpPr txBox="1">
            <a:spLocks/>
          </p:cNvSpPr>
          <p:nvPr/>
        </p:nvSpPr>
        <p:spPr bwMode="gray">
          <a:xfrm>
            <a:off x="917061" y="2184877"/>
            <a:ext cx="3351576" cy="500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47" rtl="0" eaLnBrk="1" latinLnBrk="0" hangingPunct="1">
              <a:spcBef>
                <a:spcPts val="526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7806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5612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3418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extplatzhalter 3"/>
          <p:cNvSpPr txBox="1">
            <a:spLocks/>
          </p:cNvSpPr>
          <p:nvPr/>
        </p:nvSpPr>
        <p:spPr bwMode="gray">
          <a:xfrm>
            <a:off x="803412" y="4013342"/>
            <a:ext cx="3717330" cy="500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47" rtl="0" eaLnBrk="1" latinLnBrk="0" hangingPunct="1">
              <a:spcBef>
                <a:spcPts val="526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7806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5612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3418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i="0" u="none" strike="noStrike" kern="1200" spc="0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Ihre</a:t>
            </a:r>
            <a:r>
              <a:rPr kumimoji="0" lang="en-US" sz="1800" i="0" u="none" strike="noStrike" kern="1200" spc="0" normalizeH="0" baseline="0" noProof="0" dirty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A97A"/>
                </a:solidFill>
                <a:latin typeface="Arial"/>
                <a:cs typeface="Arial" panose="020B0604020202020204" pitchFamily="34" charset="0"/>
              </a:rPr>
              <a:t>R</a:t>
            </a:r>
            <a:r>
              <a:rPr kumimoji="0" lang="en-US" sz="1800" i="0" u="none" strike="noStrike" kern="1200" spc="0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echte</a:t>
            </a:r>
            <a:endParaRPr kumimoji="0" lang="en-US" sz="1800" i="0" u="none" strike="noStrike" kern="1200" spc="0" normalizeH="0" baseline="0" noProof="0" dirty="0">
              <a:ln>
                <a:noFill/>
              </a:ln>
              <a:solidFill>
                <a:srgbClr val="00A97A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47" rtl="0" eaLnBrk="1" fontAlgn="auto" latinLnBrk="0" hangingPunct="1">
              <a:lnSpc>
                <a:spcPct val="100000"/>
              </a:lnSpc>
              <a:spcBef>
                <a:spcPts val="52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Sie können die Einwilligung zur Speicherung Ihrer Daten zu Werbe-zwecken jederzeit widerrufen und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haben als Betroffener ein Recht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auf Auskunft, welche Daten wir von 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Ihnen erhoben haben.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7" name="Gruppieren 36"/>
          <p:cNvGrpSpPr/>
          <p:nvPr/>
        </p:nvGrpSpPr>
        <p:grpSpPr>
          <a:xfrm>
            <a:off x="6528048" y="2288918"/>
            <a:ext cx="4867973" cy="935666"/>
            <a:chOff x="6927787" y="1539390"/>
            <a:chExt cx="4869100" cy="935883"/>
          </a:xfrm>
        </p:grpSpPr>
        <p:sp>
          <p:nvSpPr>
            <p:cNvPr id="38" name="Ellipse 6"/>
            <p:cNvSpPr>
              <a:spLocks noChangeAspect="1"/>
            </p:cNvSpPr>
            <p:nvPr/>
          </p:nvSpPr>
          <p:spPr bwMode="gray">
            <a:xfrm>
              <a:off x="6927787" y="1539390"/>
              <a:ext cx="935887" cy="935883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1218372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Textplatzhalter 3"/>
            <p:cNvSpPr txBox="1">
              <a:spLocks/>
            </p:cNvSpPr>
            <p:nvPr/>
          </p:nvSpPr>
          <p:spPr bwMode="gray">
            <a:xfrm>
              <a:off x="8233893" y="1757168"/>
              <a:ext cx="3562994" cy="500327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914447" rtl="0" eaLnBrk="1" latinLnBrk="0" hangingPunct="1">
                <a:spcBef>
                  <a:spcPts val="526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57806" indent="-157806" algn="l" defTabSz="914447" rtl="0" eaLnBrk="1" latinLnBrk="0" hangingPunct="1">
                <a:spcBef>
                  <a:spcPts val="526"/>
                </a:spcBef>
                <a:buClr>
                  <a:schemeClr val="bg2"/>
                </a:buClr>
                <a:buFont typeface="Symbol" panose="05050102010706020507" pitchFamily="18" charset="2"/>
                <a:buChar char="-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315612" indent="-157806" algn="l" defTabSz="914447" rtl="0" eaLnBrk="1" latinLnBrk="0" hangingPunct="1">
                <a:spcBef>
                  <a:spcPts val="526"/>
                </a:spcBef>
                <a:buClr>
                  <a:schemeClr val="bg2"/>
                </a:buClr>
                <a:buFont typeface="Symbol" panose="05050102010706020507" pitchFamily="18" charset="2"/>
                <a:buChar char="-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473418" indent="-157806" algn="l" defTabSz="914447" rtl="0" eaLnBrk="1" latinLnBrk="0" hangingPunct="1">
                <a:spcBef>
                  <a:spcPts val="526"/>
                </a:spcBef>
                <a:buClr>
                  <a:schemeClr val="bg2"/>
                </a:buClr>
                <a:buFont typeface="Symbol" panose="05050102010706020507" pitchFamily="18" charset="2"/>
                <a:buChar char="-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631224" indent="-157806" algn="l" defTabSz="914447" rtl="0" eaLnBrk="1" latinLnBrk="0" hangingPunct="1">
                <a:spcBef>
                  <a:spcPts val="526"/>
                </a:spcBef>
                <a:buClr>
                  <a:schemeClr val="bg2"/>
                </a:buClr>
                <a:buFont typeface="Symbol" panose="05050102010706020507" pitchFamily="18" charset="2"/>
                <a:buChar char="-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31224" indent="-157806" algn="l" defTabSz="914447" rtl="0" eaLnBrk="1" latinLnBrk="0" hangingPunct="1">
                <a:spcBef>
                  <a:spcPts val="526"/>
                </a:spcBef>
                <a:buClr>
                  <a:schemeClr val="bg2"/>
                </a:buClr>
                <a:buFont typeface="Symbol" panose="05050102010706020507" pitchFamily="18" charset="2"/>
                <a:buChar char="-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31224" indent="-157806" algn="l" defTabSz="914447" rtl="0" eaLnBrk="1" latinLnBrk="0" hangingPunct="1">
                <a:spcBef>
                  <a:spcPts val="526"/>
                </a:spcBef>
                <a:buClr>
                  <a:schemeClr val="bg2"/>
                </a:buClr>
                <a:buFont typeface="Symbol" panose="05050102010706020507" pitchFamily="18" charset="2"/>
                <a:buChar char="-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31224" indent="-157806" algn="l" defTabSz="914447" rtl="0" eaLnBrk="1" latinLnBrk="0" hangingPunct="1">
                <a:spcBef>
                  <a:spcPts val="526"/>
                </a:spcBef>
                <a:buClr>
                  <a:schemeClr val="bg2"/>
                </a:buClr>
                <a:buFont typeface="Symbol" panose="05050102010706020507" pitchFamily="18" charset="2"/>
                <a:buChar char="-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31224" indent="-157806" algn="l" defTabSz="914447" rtl="0" eaLnBrk="1" latinLnBrk="0" hangingPunct="1">
                <a:spcBef>
                  <a:spcPts val="526"/>
                </a:spcBef>
                <a:buClr>
                  <a:schemeClr val="bg2"/>
                </a:buClr>
                <a:buFont typeface="Symbol" panose="05050102010706020507" pitchFamily="18" charset="2"/>
                <a:buChar char="-"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4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i="0" u="none" strike="noStrike" kern="1200" spc="0" normalizeH="0" baseline="0" noProof="0" dirty="0" err="1">
                  <a:ln>
                    <a:noFill/>
                  </a:ln>
                  <a:solidFill>
                    <a:srgbClr val="00A97A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Zweck</a:t>
              </a:r>
              <a:r>
                <a:rPr kumimoji="0" lang="en-US" sz="1800" i="0" u="none" strike="noStrike" kern="1200" spc="0" normalizeH="0" baseline="0" noProof="0" dirty="0">
                  <a:ln>
                    <a:noFill/>
                  </a:ln>
                  <a:solidFill>
                    <a:srgbClr val="00A97A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der </a:t>
              </a:r>
              <a:r>
                <a:rPr lang="en-US" sz="1800" dirty="0">
                  <a:solidFill>
                    <a:srgbClr val="00A97A"/>
                  </a:solidFill>
                  <a:latin typeface="Arial"/>
                  <a:cs typeface="Arial" panose="020B0604020202020204" pitchFamily="34" charset="0"/>
                </a:rPr>
                <a:t>V</a:t>
              </a:r>
              <a:r>
                <a:rPr kumimoji="0" lang="en-US" sz="1800" i="0" u="none" strike="noStrike" kern="1200" spc="0" normalizeH="0" baseline="0" noProof="0" dirty="0" err="1">
                  <a:ln>
                    <a:noFill/>
                  </a:ln>
                  <a:solidFill>
                    <a:srgbClr val="00A97A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erarbeitung</a:t>
              </a:r>
              <a:endParaRPr lang="en-US" sz="1800" dirty="0">
                <a:solidFill>
                  <a:srgbClr val="00A97A"/>
                </a:solidFill>
                <a:latin typeface="Arial"/>
                <a:cs typeface="Arial" panose="020B0604020202020204" pitchFamily="34" charset="0"/>
              </a:endParaRPr>
            </a:p>
            <a:p>
              <a:pPr marL="0" marR="0" lvl="0" indent="0" algn="l" defTabSz="914447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Ihre Daten werden ausschließlich zur Dokumentation des Schulungsnachweises und der Zertifikatserstellung genutzt. </a:t>
              </a:r>
              <a:b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</a:b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Eine Weitergabe Ihrer Daten </a:t>
              </a:r>
              <a:b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</a:b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an Dritte erfolgt nicht. </a:t>
              </a:r>
            </a:p>
          </p:txBody>
        </p:sp>
      </p:grpSp>
      <p:sp>
        <p:nvSpPr>
          <p:cNvPr id="40" name="Textplatzhalter 3"/>
          <p:cNvSpPr txBox="1">
            <a:spLocks/>
          </p:cNvSpPr>
          <p:nvPr/>
        </p:nvSpPr>
        <p:spPr bwMode="gray">
          <a:xfrm>
            <a:off x="7824192" y="3922775"/>
            <a:ext cx="3822430" cy="50021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47" rtl="0" eaLnBrk="1" latinLnBrk="0" hangingPunct="1">
              <a:spcBef>
                <a:spcPts val="526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57806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5612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3418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31224" indent="-157806" algn="l" defTabSz="914447" rtl="0" eaLnBrk="1" latinLnBrk="0" hangingPunct="1">
              <a:spcBef>
                <a:spcPts val="526"/>
              </a:spcBef>
              <a:buClr>
                <a:schemeClr val="bg2"/>
              </a:buClr>
              <a:buFont typeface="Symbol" panose="05050102010706020507" pitchFamily="18" charset="2"/>
              <a:buChar char="-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47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i="0" u="none" strike="noStrike" kern="1200" spc="0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Ihr</a:t>
            </a:r>
            <a:r>
              <a:rPr kumimoji="0" lang="en-US" sz="1800" i="0" u="none" strike="noStrike" kern="1200" spc="0" normalizeH="0" baseline="0" noProof="0" dirty="0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A97A"/>
                </a:solidFill>
                <a:latin typeface="Arial"/>
                <a:cs typeface="Arial" panose="020B0604020202020204" pitchFamily="34" charset="0"/>
              </a:rPr>
              <a:t>A</a:t>
            </a:r>
            <a:r>
              <a:rPr kumimoji="0" lang="en-US" sz="1800" i="0" u="none" strike="noStrike" kern="1200" spc="0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nsprechpartner</a:t>
            </a:r>
            <a:endParaRPr kumimoji="0" lang="en-US" sz="1800" i="0" u="none" strike="noStrike" kern="1200" spc="0" normalizeH="0" baseline="0" noProof="0" dirty="0">
              <a:ln>
                <a:noFill/>
              </a:ln>
              <a:solidFill>
                <a:srgbClr val="00A97A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47" rtl="0" eaLnBrk="1" fontAlgn="auto" latinLnBrk="0" hangingPunct="1">
              <a:lnSpc>
                <a:spcPct val="100000"/>
              </a:lnSpc>
              <a:spcBef>
                <a:spcPts val="52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Wenden Sie sich bitte unter der Angabe Ihrer Adresse per E-Mail an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datenschutz-mv@bbraun.com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Weitere Informationen zum Datenschutz finden Sie auf unserer Webseite 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www.bbraun.de/dsgvo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1" name="Gruppieren 40"/>
          <p:cNvGrpSpPr/>
          <p:nvPr/>
        </p:nvGrpSpPr>
        <p:grpSpPr>
          <a:xfrm>
            <a:off x="5591254" y="2830817"/>
            <a:ext cx="180710" cy="330333"/>
            <a:chOff x="7639482" y="1832465"/>
            <a:chExt cx="229808" cy="420082"/>
          </a:xfrm>
        </p:grpSpPr>
        <p:sp>
          <p:nvSpPr>
            <p:cNvPr id="42" name="Freeform 59"/>
            <p:cNvSpPr>
              <a:spLocks/>
            </p:cNvSpPr>
            <p:nvPr/>
          </p:nvSpPr>
          <p:spPr bwMode="gray">
            <a:xfrm>
              <a:off x="7639482" y="1832465"/>
              <a:ext cx="136769" cy="420082"/>
            </a:xfrm>
            <a:prstGeom prst="chevron">
              <a:avLst>
                <a:gd name="adj" fmla="val 84727"/>
              </a:avLst>
            </a:prstGeom>
            <a:solidFill>
              <a:srgbClr val="00B482"/>
            </a:solidFill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Freeform 59"/>
            <p:cNvSpPr>
              <a:spLocks/>
            </p:cNvSpPr>
            <p:nvPr/>
          </p:nvSpPr>
          <p:spPr bwMode="gray">
            <a:xfrm>
              <a:off x="7732521" y="1832465"/>
              <a:ext cx="136769" cy="420082"/>
            </a:xfrm>
            <a:prstGeom prst="chevron">
              <a:avLst>
                <a:gd name="adj" fmla="val 84727"/>
              </a:avLst>
            </a:prstGeom>
            <a:solidFill>
              <a:srgbClr val="00B482"/>
            </a:solidFill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uppieren 49"/>
          <p:cNvGrpSpPr/>
          <p:nvPr/>
        </p:nvGrpSpPr>
        <p:grpSpPr>
          <a:xfrm flipH="1">
            <a:off x="6369335" y="2606453"/>
            <a:ext cx="180710" cy="330333"/>
            <a:chOff x="7639482" y="1832465"/>
            <a:chExt cx="229808" cy="420082"/>
          </a:xfrm>
          <a:solidFill>
            <a:srgbClr val="00A97A"/>
          </a:solidFill>
        </p:grpSpPr>
        <p:sp>
          <p:nvSpPr>
            <p:cNvPr id="51" name="Freeform 59"/>
            <p:cNvSpPr>
              <a:spLocks/>
            </p:cNvSpPr>
            <p:nvPr/>
          </p:nvSpPr>
          <p:spPr bwMode="gray">
            <a:xfrm>
              <a:off x="7639482" y="1832465"/>
              <a:ext cx="136769" cy="420082"/>
            </a:xfrm>
            <a:prstGeom prst="chevron">
              <a:avLst>
                <a:gd name="adj" fmla="val 84727"/>
              </a:avLst>
            </a:prstGeom>
            <a:grpFill/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Freeform 59"/>
            <p:cNvSpPr>
              <a:spLocks/>
            </p:cNvSpPr>
            <p:nvPr/>
          </p:nvSpPr>
          <p:spPr bwMode="gray">
            <a:xfrm>
              <a:off x="7732521" y="1832465"/>
              <a:ext cx="136769" cy="420082"/>
            </a:xfrm>
            <a:prstGeom prst="chevron">
              <a:avLst>
                <a:gd name="adj" fmla="val 84727"/>
              </a:avLst>
            </a:prstGeom>
            <a:grpFill/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3" name="Muenchen PKT"/>
          <p:cNvSpPr/>
          <p:nvPr/>
        </p:nvSpPr>
        <p:spPr bwMode="gray">
          <a:xfrm>
            <a:off x="6178345" y="1766858"/>
            <a:ext cx="107975" cy="107975"/>
          </a:xfrm>
          <a:prstGeom prst="diamond">
            <a:avLst/>
          </a:prstGeom>
          <a:solidFill>
            <a:srgbClr val="FFFFFF"/>
          </a:solidFill>
          <a:ln w="3175" cap="flat" cmpd="sng" algn="ctr">
            <a:solidFill>
              <a:srgbClr val="FFFFFF"/>
            </a:solidFill>
            <a:prstDash val="solid"/>
          </a:ln>
          <a:effectLst/>
        </p:spPr>
        <p:txBody>
          <a:bodyPr lIns="91401" tIns="45707" rIns="91401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solidFill>
                  <a:schemeClr val="tx1"/>
                </a:solidFill>
              </a:rPr>
              <a:t>Datenschutz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ist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uns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wichtig</a:t>
            </a:r>
            <a:r>
              <a:rPr lang="en-US" sz="2800" dirty="0">
                <a:solidFill>
                  <a:schemeClr val="tx1"/>
                </a:solidFill>
              </a:rPr>
              <a:t>!</a:t>
            </a:r>
            <a:endParaRPr lang="de-DE" sz="2800" dirty="0">
              <a:solidFill>
                <a:schemeClr val="tx1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715960" y="2061939"/>
            <a:ext cx="4011888" cy="1638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spc="0" normalizeH="0" baseline="0" noProof="0" dirty="0" err="1">
                <a:ln>
                  <a:noFill/>
                </a:ln>
                <a:solidFill>
                  <a:srgbClr val="00A97A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Vertrauen</a:t>
            </a:r>
            <a:endParaRPr lang="en-US" sz="1800" dirty="0">
              <a:solidFill>
                <a:srgbClr val="00A97A"/>
              </a:solidFill>
              <a:latin typeface="Arial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Wir setzen auf eine vertrauensvolle Kooperation mit Ihnen und achten besonders auf einen verantwortungs-bewussten Umgang mit Ihren personenbezogenen Daten.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B3FE60CC-E334-4DB2-805D-C280D411234C}"/>
              </a:ext>
            </a:extLst>
          </p:cNvPr>
          <p:cNvGrpSpPr/>
          <p:nvPr/>
        </p:nvGrpSpPr>
        <p:grpSpPr>
          <a:xfrm flipH="1">
            <a:off x="6399391" y="4466819"/>
            <a:ext cx="180710" cy="330333"/>
            <a:chOff x="7639482" y="1832465"/>
            <a:chExt cx="229808" cy="420082"/>
          </a:xfrm>
          <a:solidFill>
            <a:srgbClr val="00A97A"/>
          </a:solidFill>
        </p:grpSpPr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79B55725-FCB9-4098-9B86-CC27A6B85FBC}"/>
                </a:ext>
              </a:extLst>
            </p:cNvPr>
            <p:cNvSpPr>
              <a:spLocks/>
            </p:cNvSpPr>
            <p:nvPr/>
          </p:nvSpPr>
          <p:spPr bwMode="gray">
            <a:xfrm>
              <a:off x="7639482" y="1832465"/>
              <a:ext cx="136769" cy="420082"/>
            </a:xfrm>
            <a:prstGeom prst="chevron">
              <a:avLst>
                <a:gd name="adj" fmla="val 84727"/>
              </a:avLst>
            </a:prstGeom>
            <a:grpFill/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Freeform 59">
              <a:extLst>
                <a:ext uri="{FF2B5EF4-FFF2-40B4-BE49-F238E27FC236}">
                  <a16:creationId xmlns:a16="http://schemas.microsoft.com/office/drawing/2014/main" id="{9E971C1C-D0F2-4479-A75E-B43F8BBCE9F6}"/>
                </a:ext>
              </a:extLst>
            </p:cNvPr>
            <p:cNvSpPr>
              <a:spLocks/>
            </p:cNvSpPr>
            <p:nvPr/>
          </p:nvSpPr>
          <p:spPr bwMode="gray">
            <a:xfrm>
              <a:off x="7732521" y="1832465"/>
              <a:ext cx="136769" cy="420082"/>
            </a:xfrm>
            <a:prstGeom prst="chevron">
              <a:avLst>
                <a:gd name="adj" fmla="val 84727"/>
              </a:avLst>
            </a:prstGeom>
            <a:grpFill/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133F4AE2-E99C-4611-80DF-835E580579BE}"/>
              </a:ext>
            </a:extLst>
          </p:cNvPr>
          <p:cNvGrpSpPr/>
          <p:nvPr/>
        </p:nvGrpSpPr>
        <p:grpSpPr>
          <a:xfrm>
            <a:off x="5591254" y="4862863"/>
            <a:ext cx="166837" cy="330333"/>
            <a:chOff x="7639482" y="1832465"/>
            <a:chExt cx="229808" cy="420082"/>
          </a:xfrm>
          <a:solidFill>
            <a:srgbClr val="00A97A"/>
          </a:solidFill>
        </p:grpSpPr>
        <p:sp>
          <p:nvSpPr>
            <p:cNvPr id="55" name="Freeform 59">
              <a:extLst>
                <a:ext uri="{FF2B5EF4-FFF2-40B4-BE49-F238E27FC236}">
                  <a16:creationId xmlns:a16="http://schemas.microsoft.com/office/drawing/2014/main" id="{F2B44A50-D4A7-4427-B7C0-0389AC0108B3}"/>
                </a:ext>
              </a:extLst>
            </p:cNvPr>
            <p:cNvSpPr>
              <a:spLocks/>
            </p:cNvSpPr>
            <p:nvPr/>
          </p:nvSpPr>
          <p:spPr bwMode="gray">
            <a:xfrm>
              <a:off x="7639482" y="1832465"/>
              <a:ext cx="136769" cy="420082"/>
            </a:xfrm>
            <a:prstGeom prst="chevron">
              <a:avLst>
                <a:gd name="adj" fmla="val 84727"/>
              </a:avLst>
            </a:prstGeom>
            <a:grpFill/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Freeform 59">
              <a:extLst>
                <a:ext uri="{FF2B5EF4-FFF2-40B4-BE49-F238E27FC236}">
                  <a16:creationId xmlns:a16="http://schemas.microsoft.com/office/drawing/2014/main" id="{B4DE8E10-D4CF-4B3F-AAAB-8FD449EA2C15}"/>
                </a:ext>
              </a:extLst>
            </p:cNvPr>
            <p:cNvSpPr>
              <a:spLocks/>
            </p:cNvSpPr>
            <p:nvPr/>
          </p:nvSpPr>
          <p:spPr bwMode="gray">
            <a:xfrm>
              <a:off x="7732521" y="1832465"/>
              <a:ext cx="136769" cy="420082"/>
            </a:xfrm>
            <a:prstGeom prst="chevron">
              <a:avLst>
                <a:gd name="adj" fmla="val 84727"/>
              </a:avLst>
            </a:prstGeom>
            <a:grpFill/>
            <a:ln>
              <a:noFill/>
            </a:ln>
          </p:spPr>
          <p:txBody>
            <a:bodyPr vert="horz" wrap="square" lIns="91365" tIns="45691" rIns="91365" bIns="45691" numCol="1" anchor="t" anchorCtr="0" compatLnSpc="1">
              <a:prstTxWarp prst="textNoShape">
                <a:avLst/>
              </a:prstTxWarp>
            </a:bodyPr>
            <a:lstStyle>
              <a:defPPr>
                <a:defRPr lang="sv-S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545302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109060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635907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218121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726512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3271815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817117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4362420" algn="l" defTabSz="1090605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4F4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7" name="Grafik 56">
            <a:extLst>
              <a:ext uri="{FF2B5EF4-FFF2-40B4-BE49-F238E27FC236}">
                <a16:creationId xmlns:a16="http://schemas.microsoft.com/office/drawing/2014/main" id="{CE6D6745-B202-41FB-9A0D-8000C1B78B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15999" y="2319577"/>
            <a:ext cx="1342800" cy="13428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0FEF1EF-B0C9-F8F2-A237-08B6C7FB40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69980" y="3933056"/>
            <a:ext cx="1346200" cy="13462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FDBD54F-AF64-E7E1-9E3C-8E5DEF7CAC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24999" y="4305145"/>
            <a:ext cx="1342800" cy="13428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B4F4E71-21EC-8FD1-53BC-06A295289E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12024" y="2011988"/>
            <a:ext cx="1346200" cy="1346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6134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CoreHip</a:t>
            </a:r>
            <a:r>
              <a:rPr lang="de-DE" baseline="30000" dirty="0"/>
              <a:t>®</a:t>
            </a:r>
            <a:r>
              <a:rPr lang="de-DE" dirty="0"/>
              <a:t> Systemübersicht</a:t>
            </a:r>
            <a:br>
              <a:rPr lang="de-DE" dirty="0"/>
            </a:br>
            <a:endParaRPr lang="de-DE" dirty="0"/>
          </a:p>
        </p:txBody>
      </p:sp>
      <p:sp>
        <p:nvSpPr>
          <p:cNvPr id="3" name="Fußzeilenplatzhalt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B. Braun Deutschland GmbH &amp; Co. KG </a:t>
            </a:r>
            <a:endParaRPr lang="de-DE" dirty="0"/>
          </a:p>
        </p:txBody>
      </p:sp>
      <p:sp>
        <p:nvSpPr>
          <p:cNvPr id="4" name="Foliennummernplatzhalter 3" hidden="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81D2A-10EE-45CA-B672-13EC15929D94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6" name="Rechteck 5"/>
          <p:cNvSpPr/>
          <p:nvPr/>
        </p:nvSpPr>
        <p:spPr bwMode="gray">
          <a:xfrm>
            <a:off x="7915113" y="1403445"/>
            <a:ext cx="4040499" cy="781521"/>
          </a:xfrm>
          <a:prstGeom prst="rect">
            <a:avLst/>
          </a:prstGeom>
          <a:noFill/>
          <a:ln w="2857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de-DE" sz="2000" b="1" spc="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</a:t>
            </a:r>
          </a:p>
          <a:p>
            <a:pPr algn="ctr">
              <a:spcAft>
                <a:spcPts val="600"/>
              </a:spcAft>
            </a:pP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CCD Winkel | </a:t>
            </a:r>
            <a:r>
              <a:rPr lang="de-DE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Valgus 142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| Standard 132° | </a:t>
            </a:r>
            <a:r>
              <a:rPr lang="de-DE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Varus 122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</a:p>
          <a:p>
            <a:pPr algn="ctr"/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Schaftlänge 145 – 195 mm | Offset 30,5 – 53,0 mm</a:t>
            </a:r>
          </a:p>
        </p:txBody>
      </p:sp>
      <p:sp>
        <p:nvSpPr>
          <p:cNvPr id="7" name="Rechteck 6"/>
          <p:cNvSpPr/>
          <p:nvPr/>
        </p:nvSpPr>
        <p:spPr bwMode="gray">
          <a:xfrm>
            <a:off x="481254" y="1403445"/>
            <a:ext cx="6696746" cy="781521"/>
          </a:xfrm>
          <a:prstGeom prst="rect">
            <a:avLst/>
          </a:prstGeom>
          <a:noFill/>
          <a:ln w="2857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de-DE" sz="2000" b="1" spc="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</a:p>
          <a:p>
            <a:pPr algn="ctr">
              <a:spcAft>
                <a:spcPts val="600"/>
              </a:spcAft>
            </a:pP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CCD Winkel | Dysplasie &amp; Valgus 142° | Standard 132° | Varus 122°</a:t>
            </a:r>
          </a:p>
          <a:p>
            <a:pPr algn="ctr"/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Schaftlänge 122 – 142 mm | Offset 30,5 – 53,0 mm</a:t>
            </a:r>
          </a:p>
        </p:txBody>
      </p:sp>
      <p:cxnSp>
        <p:nvCxnSpPr>
          <p:cNvPr id="8" name="Gerade Verbindung 10"/>
          <p:cNvCxnSpPr>
            <a:cxnSpLocks noChangeShapeType="1"/>
          </p:cNvCxnSpPr>
          <p:nvPr/>
        </p:nvCxnSpPr>
        <p:spPr bwMode="auto">
          <a:xfrm>
            <a:off x="1606824" y="2786114"/>
            <a:ext cx="0" cy="3312000"/>
          </a:xfrm>
          <a:prstGeom prst="line">
            <a:avLst/>
          </a:prstGeom>
          <a:noFill/>
          <a:ln w="3175" algn="ctr">
            <a:solidFill>
              <a:schemeClr val="tx1"/>
            </a:solidFill>
            <a:prstDash val="solid"/>
            <a:round/>
            <a:headEnd/>
            <a:tailEnd/>
          </a:ln>
        </p:spPr>
      </p:cxnSp>
      <p:sp>
        <p:nvSpPr>
          <p:cNvPr id="9" name="Textfeld 8"/>
          <p:cNvSpPr txBox="1"/>
          <p:nvPr/>
        </p:nvSpPr>
        <p:spPr>
          <a:xfrm>
            <a:off x="3598320" y="2777242"/>
            <a:ext cx="1987176" cy="44627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zementiert</a:t>
            </a:r>
          </a:p>
          <a:p>
            <a:pPr algn="ctr">
              <a:defRPr/>
            </a:pP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200" dirty="0"/>
              <a:t>Valgus | Standard | Varus</a:t>
            </a:r>
            <a:endParaRPr lang="en-US" sz="1200" dirty="0"/>
          </a:p>
        </p:txBody>
      </p:sp>
      <p:sp>
        <p:nvSpPr>
          <p:cNvPr id="10" name="Textfeld 9"/>
          <p:cNvSpPr txBox="1"/>
          <p:nvPr/>
        </p:nvSpPr>
        <p:spPr>
          <a:xfrm>
            <a:off x="7915112" y="2769324"/>
            <a:ext cx="4048013" cy="44627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fontAlgn="auto">
              <a:spcAft>
                <a:spcPts val="600"/>
              </a:spcAft>
              <a:defRPr/>
            </a:pP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zementfrei</a:t>
            </a:r>
          </a:p>
          <a:p>
            <a:pPr algn="ctr" fontAlgn="auto">
              <a:defRPr/>
            </a:pPr>
            <a:r>
              <a:rPr lang="de-DE" sz="1200" dirty="0"/>
              <a:t>Valgus | Standard | Varus</a:t>
            </a:r>
            <a:endParaRPr lang="en-US" sz="1200" dirty="0"/>
          </a:p>
        </p:txBody>
      </p:sp>
      <p:sp>
        <p:nvSpPr>
          <p:cNvPr id="11" name="Textfeld 10"/>
          <p:cNvSpPr txBox="1"/>
          <p:nvPr/>
        </p:nvSpPr>
        <p:spPr>
          <a:xfrm>
            <a:off x="1606824" y="2769324"/>
            <a:ext cx="1980220" cy="44627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fontAlgn="auto">
              <a:spcAft>
                <a:spcPts val="600"/>
              </a:spcAft>
              <a:defRPr/>
            </a:pP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zementfrei</a:t>
            </a:r>
          </a:p>
          <a:p>
            <a:pPr algn="ctr" fontAlgn="auto">
              <a:spcAft>
                <a:spcPts val="200"/>
              </a:spcAft>
              <a:defRPr/>
            </a:pPr>
            <a:r>
              <a:rPr lang="de-DE" sz="1200" dirty="0"/>
              <a:t>Valgus | Standard | Varus</a:t>
            </a:r>
            <a:endParaRPr lang="en-US" sz="1200" dirty="0"/>
          </a:p>
        </p:txBody>
      </p:sp>
      <p:cxnSp>
        <p:nvCxnSpPr>
          <p:cNvPr id="12" name="Gerade Verbindung 25"/>
          <p:cNvCxnSpPr>
            <a:cxnSpLocks noChangeShapeType="1"/>
          </p:cNvCxnSpPr>
          <p:nvPr/>
        </p:nvCxnSpPr>
        <p:spPr bwMode="auto">
          <a:xfrm>
            <a:off x="3587044" y="2786114"/>
            <a:ext cx="0" cy="3312000"/>
          </a:xfrm>
          <a:prstGeom prst="line">
            <a:avLst/>
          </a:prstGeom>
          <a:noFill/>
          <a:ln w="3175" algn="ctr">
            <a:solidFill>
              <a:schemeClr val="tx1"/>
            </a:solidFill>
            <a:prstDash val="solid"/>
            <a:round/>
            <a:headEnd/>
            <a:tailEnd/>
          </a:ln>
        </p:spPr>
      </p:cxnSp>
      <p:sp>
        <p:nvSpPr>
          <p:cNvPr id="14" name="Geschweifte Klammer links 13"/>
          <p:cNvSpPr/>
          <p:nvPr/>
        </p:nvSpPr>
        <p:spPr bwMode="auto">
          <a:xfrm rot="5400000">
            <a:off x="3937995" y="-1232000"/>
            <a:ext cx="249435" cy="7450953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72000" rIns="0" bIns="72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Arial" charset="0"/>
            </a:endParaRPr>
          </a:p>
        </p:txBody>
      </p:sp>
      <p:sp>
        <p:nvSpPr>
          <p:cNvPr id="15" name="Geschweifte Klammer links 14"/>
          <p:cNvSpPr/>
          <p:nvPr/>
        </p:nvSpPr>
        <p:spPr bwMode="auto">
          <a:xfrm rot="5400000">
            <a:off x="9811043" y="472823"/>
            <a:ext cx="248638" cy="4040499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72000" rIns="0" bIns="72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Arial" charset="0"/>
            </a:endParaRP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06A888B4-1097-44A8-9774-EADD08945883}"/>
              </a:ext>
            </a:extLst>
          </p:cNvPr>
          <p:cNvGrpSpPr/>
          <p:nvPr/>
        </p:nvGrpSpPr>
        <p:grpSpPr>
          <a:xfrm>
            <a:off x="9111462" y="3253743"/>
            <a:ext cx="1420546" cy="3548919"/>
            <a:chOff x="9111462" y="3253743"/>
            <a:chExt cx="1420546" cy="3548919"/>
          </a:xfrm>
        </p:grpSpPr>
        <p:pic>
          <p:nvPicPr>
            <p:cNvPr id="25" name="Grafik 2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7333" b="95939" l="26380" r="86912">
                          <a14:foregroundMark x1="40900" y1="94072" x2="40900" y2="94072"/>
                          <a14:foregroundMark x1="40900" y1="90779" x2="40900" y2="90779"/>
                          <a14:foregroundMark x1="41309" y1="91548" x2="41309" y2="91548"/>
                          <a14:foregroundMark x1="39059" y1="94512" x2="39059" y2="94512"/>
                          <a14:foregroundMark x1="41104" y1="92755" x2="41104" y2="92755"/>
                          <a14:foregroundMark x1="74642" y1="29528" x2="78119" y2="32492"/>
                          <a14:backgroundMark x1="45399" y1="79802" x2="43354" y2="954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72" t="23575" r="17636" b="4467"/>
            <a:stretch/>
          </p:blipFill>
          <p:spPr>
            <a:xfrm>
              <a:off x="9211658" y="3253743"/>
              <a:ext cx="1312834" cy="3321094"/>
            </a:xfrm>
            <a:prstGeom prst="rect">
              <a:avLst/>
            </a:prstGeom>
          </p:spPr>
        </p:pic>
        <p:pic>
          <p:nvPicPr>
            <p:cNvPr id="26" name="Grafik 2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6484" b="93846" l="25514" r="83333">
                          <a14:foregroundMark x1="45679" y1="33846" x2="52881" y2="33736"/>
                          <a14:foregroundMark x1="63169" y1="35714" x2="60082" y2="38352"/>
                          <a14:foregroundMark x1="61111" y1="37802" x2="59877" y2="40659"/>
                          <a14:foregroundMark x1="70370" y1="27802" x2="75309" y2="30220"/>
                          <a14:foregroundMark x1="43621" y1="88022" x2="42798" y2="92637"/>
                          <a14:foregroundMark x1="40329" y1="92308" x2="41358" y2="926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16" t="24719" r="15912" b="4087"/>
            <a:stretch/>
          </p:blipFill>
          <p:spPr>
            <a:xfrm>
              <a:off x="9248478" y="3389188"/>
              <a:ext cx="1283530" cy="3285929"/>
            </a:xfrm>
            <a:prstGeom prst="rect">
              <a:avLst/>
            </a:prstGeom>
          </p:spPr>
        </p:pic>
        <p:pic>
          <p:nvPicPr>
            <p:cNvPr id="27" name="Grafik 26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491" b="93085" l="22124" r="88496">
                          <a14:foregroundMark x1="42699" y1="90560" x2="43363" y2="86279"/>
                          <a14:foregroundMark x1="60177" y1="34248" x2="59292" y2="37322"/>
                          <a14:foregroundMark x1="59735" y1="38090" x2="59292" y2="39297"/>
                          <a14:foregroundMark x1="59513" y1="39846" x2="59513" y2="39846"/>
                          <a14:foregroundMark x1="65708" y1="25686" x2="72788" y2="28101"/>
                          <a14:foregroundMark x1="60177" y1="37322" x2="60177" y2="37322"/>
                          <a14:foregroundMark x1="61504" y1="35016" x2="61504" y2="35016"/>
                          <a14:foregroundMark x1="57522" y1="30626" x2="57522" y2="306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35" t="23957" r="13883" b="3155"/>
            <a:stretch/>
          </p:blipFill>
          <p:spPr>
            <a:xfrm>
              <a:off x="9238952" y="3438526"/>
              <a:ext cx="1265948" cy="3364136"/>
            </a:xfrm>
            <a:prstGeom prst="rect">
              <a:avLst/>
            </a:prstGeom>
          </p:spPr>
        </p:pic>
        <p:sp>
          <p:nvSpPr>
            <p:cNvPr id="24" name="Textfeld 23"/>
            <p:cNvSpPr txBox="1">
              <a:spLocks noChangeAspect="1"/>
            </p:cNvSpPr>
            <p:nvPr/>
          </p:nvSpPr>
          <p:spPr>
            <a:xfrm rot="16018950">
              <a:off x="8709589" y="5547873"/>
              <a:ext cx="10807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3x12 Größen</a:t>
              </a:r>
              <a:endParaRPr lang="en-US" sz="1200" dirty="0"/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E0E8E53B-9C63-4300-AD03-A38A85EAC1D9}"/>
              </a:ext>
            </a:extLst>
          </p:cNvPr>
          <p:cNvGrpSpPr/>
          <p:nvPr/>
        </p:nvGrpSpPr>
        <p:grpSpPr>
          <a:xfrm>
            <a:off x="3909209" y="3423677"/>
            <a:ext cx="1504515" cy="2696097"/>
            <a:chOff x="3909209" y="3423677"/>
            <a:chExt cx="1504515" cy="2696097"/>
          </a:xfrm>
        </p:grpSpPr>
        <p:pic>
          <p:nvPicPr>
            <p:cNvPr id="31" name="Grafik 30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7641" t="20527" r="14351" b="19992"/>
            <a:stretch/>
          </p:blipFill>
          <p:spPr>
            <a:xfrm rot="21540000">
              <a:off x="3909209" y="3454638"/>
              <a:ext cx="1504515" cy="2514847"/>
            </a:xfrm>
            <a:prstGeom prst="rect">
              <a:avLst/>
            </a:prstGeom>
          </p:spPr>
        </p:pic>
        <p:pic>
          <p:nvPicPr>
            <p:cNvPr id="32" name="Grafik 31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66168" y="3502419"/>
              <a:ext cx="1129732" cy="2401566"/>
            </a:xfrm>
            <a:prstGeom prst="rect">
              <a:avLst/>
            </a:prstGeom>
          </p:spPr>
        </p:pic>
        <p:pic>
          <p:nvPicPr>
            <p:cNvPr id="33" name="Grafik 32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25121" y="3423677"/>
              <a:ext cx="1306783" cy="2696097"/>
            </a:xfrm>
            <a:prstGeom prst="rect">
              <a:avLst/>
            </a:prstGeom>
          </p:spPr>
        </p:pic>
        <p:sp>
          <p:nvSpPr>
            <p:cNvPr id="30" name="Textfeld 29"/>
            <p:cNvSpPr txBox="1">
              <a:spLocks noChangeAspect="1"/>
            </p:cNvSpPr>
            <p:nvPr/>
          </p:nvSpPr>
          <p:spPr>
            <a:xfrm rot="15927660">
              <a:off x="3591550" y="4863351"/>
              <a:ext cx="972000" cy="2703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3x5 Größen</a:t>
              </a:r>
              <a:endParaRPr lang="en-US" sz="1200" dirty="0"/>
            </a:p>
          </p:txBody>
        </p:sp>
      </p:grpSp>
      <p:cxnSp>
        <p:nvCxnSpPr>
          <p:cNvPr id="40" name="Gerade Verbindung 25"/>
          <p:cNvCxnSpPr>
            <a:cxnSpLocks noChangeShapeType="1"/>
          </p:cNvCxnSpPr>
          <p:nvPr/>
        </p:nvCxnSpPr>
        <p:spPr bwMode="auto">
          <a:xfrm>
            <a:off x="5595030" y="2786114"/>
            <a:ext cx="0" cy="3312000"/>
          </a:xfrm>
          <a:prstGeom prst="line">
            <a:avLst/>
          </a:prstGeom>
          <a:noFill/>
          <a:ln w="3175" algn="ctr">
            <a:solidFill>
              <a:schemeClr val="tx1"/>
            </a:solidFill>
            <a:prstDash val="solid"/>
            <a:round/>
            <a:headEnd/>
            <a:tailEnd/>
          </a:ln>
        </p:spPr>
      </p:cxnSp>
      <p:sp>
        <p:nvSpPr>
          <p:cNvPr id="41" name="Textfeld 40"/>
          <p:cNvSpPr txBox="1"/>
          <p:nvPr/>
        </p:nvSpPr>
        <p:spPr>
          <a:xfrm>
            <a:off x="5735960" y="2777242"/>
            <a:ext cx="1989379" cy="44627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zementiert </a:t>
            </a:r>
            <a:r>
              <a:rPr lang="de-DE" sz="1200" dirty="0" err="1">
                <a:solidFill>
                  <a:schemeClr val="bg1">
                    <a:lumMod val="50000"/>
                  </a:schemeClr>
                </a:solidFill>
              </a:rPr>
              <a:t>Advanced</a:t>
            </a: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 Surface</a:t>
            </a:r>
          </a:p>
          <a:p>
            <a:pPr algn="ctr">
              <a:spcAft>
                <a:spcPts val="1200"/>
              </a:spcAft>
              <a:defRPr/>
            </a:pPr>
            <a:r>
              <a:rPr lang="de-DE" sz="1200" dirty="0"/>
              <a:t>Valgus | Standard | Varus</a:t>
            </a:r>
            <a:endParaRPr lang="en-US" sz="1200" dirty="0"/>
          </a:p>
        </p:txBody>
      </p:sp>
      <p:sp>
        <p:nvSpPr>
          <p:cNvPr id="46" name="Textfeld 45"/>
          <p:cNvSpPr txBox="1"/>
          <p:nvPr/>
        </p:nvSpPr>
        <p:spPr>
          <a:xfrm>
            <a:off x="47328" y="2769324"/>
            <a:ext cx="1567735" cy="44627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fontAlgn="auto">
              <a:spcAft>
                <a:spcPts val="600"/>
              </a:spcAft>
              <a:defRPr/>
            </a:pPr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zementfrei</a:t>
            </a:r>
          </a:p>
          <a:p>
            <a:pPr algn="ctr" fontAlgn="auto">
              <a:defRPr/>
            </a:pPr>
            <a:r>
              <a:rPr lang="de-DE" sz="1200" dirty="0"/>
              <a:t>Dysplasie</a:t>
            </a:r>
            <a:endParaRPr lang="en-US" sz="1200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5B2EE899-11F3-453A-9E61-48D3C9C1BB53}"/>
              </a:ext>
            </a:extLst>
          </p:cNvPr>
          <p:cNvGrpSpPr/>
          <p:nvPr/>
        </p:nvGrpSpPr>
        <p:grpSpPr>
          <a:xfrm>
            <a:off x="6080237" y="3624027"/>
            <a:ext cx="1305044" cy="2243719"/>
            <a:chOff x="6080237" y="3624027"/>
            <a:chExt cx="1305044" cy="2243719"/>
          </a:xfrm>
        </p:grpSpPr>
        <p:pic>
          <p:nvPicPr>
            <p:cNvPr id="45" name="Grafik 44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94" t="23750" r="24787" b="23225"/>
            <a:stretch/>
          </p:blipFill>
          <p:spPr>
            <a:xfrm>
              <a:off x="6209583" y="3624336"/>
              <a:ext cx="1175698" cy="2243188"/>
            </a:xfrm>
            <a:prstGeom prst="rect">
              <a:avLst/>
            </a:prstGeom>
          </p:spPr>
        </p:pic>
        <p:pic>
          <p:nvPicPr>
            <p:cNvPr id="47" name="Grafik 4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36" t="21526" r="27349" b="27232"/>
            <a:stretch/>
          </p:blipFill>
          <p:spPr>
            <a:xfrm>
              <a:off x="6263829" y="3624027"/>
              <a:ext cx="1055209" cy="2243719"/>
            </a:xfrm>
            <a:prstGeom prst="rect">
              <a:avLst/>
            </a:prstGeom>
          </p:spPr>
        </p:pic>
        <p:pic>
          <p:nvPicPr>
            <p:cNvPr id="48" name="Grafik 47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63" t="18849" r="29923" b="28334"/>
            <a:stretch/>
          </p:blipFill>
          <p:spPr>
            <a:xfrm>
              <a:off x="6240016" y="3637599"/>
              <a:ext cx="951944" cy="2229926"/>
            </a:xfrm>
            <a:prstGeom prst="rect">
              <a:avLst/>
            </a:prstGeom>
          </p:spPr>
        </p:pic>
        <p:sp>
          <p:nvSpPr>
            <p:cNvPr id="36" name="Textfeld 35"/>
            <p:cNvSpPr txBox="1">
              <a:spLocks noChangeAspect="1"/>
            </p:cNvSpPr>
            <p:nvPr/>
          </p:nvSpPr>
          <p:spPr>
            <a:xfrm rot="15909373">
              <a:off x="5729426" y="4884837"/>
              <a:ext cx="972000" cy="2703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3x5 Größen</a:t>
              </a:r>
              <a:endParaRPr lang="en-US" sz="1200" dirty="0"/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DC28F38-BEDF-E393-F576-171E65BA4BD6}"/>
              </a:ext>
            </a:extLst>
          </p:cNvPr>
          <p:cNvGrpSpPr/>
          <p:nvPr/>
        </p:nvGrpSpPr>
        <p:grpSpPr>
          <a:xfrm>
            <a:off x="1926747" y="3391534"/>
            <a:ext cx="1396945" cy="2601907"/>
            <a:chOff x="1926747" y="3391534"/>
            <a:chExt cx="1396945" cy="2601907"/>
          </a:xfrm>
        </p:grpSpPr>
        <p:sp>
          <p:nvSpPr>
            <p:cNvPr id="18" name="Textfeld 17"/>
            <p:cNvSpPr txBox="1">
              <a:spLocks noChangeAspect="1"/>
            </p:cNvSpPr>
            <p:nvPr/>
          </p:nvSpPr>
          <p:spPr>
            <a:xfrm rot="16080000">
              <a:off x="1565312" y="4884118"/>
              <a:ext cx="972000" cy="2491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3x12 Größen</a:t>
              </a:r>
              <a:endParaRPr lang="en-US" sz="1200" dirty="0"/>
            </a:p>
          </p:txBody>
        </p:sp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9685E548-EF22-4E90-AE4A-B65D6D331E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3147" b="88940" l="39681" r="605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33" t="18000" r="38333" b="8666"/>
            <a:stretch/>
          </p:blipFill>
          <p:spPr>
            <a:xfrm>
              <a:off x="2058646" y="3391534"/>
              <a:ext cx="1265046" cy="2555883"/>
            </a:xfrm>
            <a:prstGeom prst="rect">
              <a:avLst/>
            </a:prstGeom>
          </p:spPr>
        </p:pic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AAE4C851-E26E-4A28-807B-85D0F2D856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9564" b="88073" l="40591" r="592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33" t="19332" r="41744" b="10000"/>
            <a:stretch/>
          </p:blipFill>
          <p:spPr>
            <a:xfrm>
              <a:off x="2065347" y="3512553"/>
              <a:ext cx="1080120" cy="2480888"/>
            </a:xfrm>
            <a:prstGeom prst="rect">
              <a:avLst/>
            </a:prstGeom>
          </p:spPr>
        </p:pic>
        <p:pic>
          <p:nvPicPr>
            <p:cNvPr id="49" name="Grafik 48">
              <a:extLst>
                <a:ext uri="{FF2B5EF4-FFF2-40B4-BE49-F238E27FC236}">
                  <a16:creationId xmlns:a16="http://schemas.microsoft.com/office/drawing/2014/main" id="{4FF274A8-14D7-4273-87ED-1C50D107C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8982" b="84873" l="39500" r="561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34" t="18001" r="43333" b="13999"/>
            <a:stretch/>
          </p:blipFill>
          <p:spPr>
            <a:xfrm>
              <a:off x="2063972" y="3544248"/>
              <a:ext cx="1002786" cy="2403169"/>
            </a:xfrm>
            <a:prstGeom prst="rect">
              <a:avLst/>
            </a:prstGeom>
          </p:spPr>
        </p:pic>
      </p:grpSp>
      <p:grpSp>
        <p:nvGrpSpPr>
          <p:cNvPr id="19" name="Gruppieren 18"/>
          <p:cNvGrpSpPr/>
          <p:nvPr/>
        </p:nvGrpSpPr>
        <p:grpSpPr>
          <a:xfrm>
            <a:off x="263352" y="3770454"/>
            <a:ext cx="1101081" cy="2115543"/>
            <a:chOff x="204633" y="3705339"/>
            <a:chExt cx="1101081" cy="2084105"/>
          </a:xfrm>
        </p:grpSpPr>
        <p:pic>
          <p:nvPicPr>
            <p:cNvPr id="20" name="Picture 24" descr="C:\Users\Public\OMH\Projekte\CoreHip\Bilder\Frictionless\13.08.2015\CoreHip - NK1067T.png"/>
            <p:cNvPicPr>
              <a:picLocks noChangeAspect="1" noChangeArrowheads="1"/>
            </p:cNvPicPr>
            <p:nvPr/>
          </p:nvPicPr>
          <p:blipFill>
            <a:blip r:embed="rId23" cstate="print"/>
            <a:srcRect l="16667" t="24445" r="66113" b="15556"/>
            <a:stretch>
              <a:fillRect/>
            </a:stretch>
          </p:blipFill>
          <p:spPr bwMode="auto">
            <a:xfrm>
              <a:off x="349578" y="3705339"/>
              <a:ext cx="956136" cy="2084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feld 20"/>
            <p:cNvSpPr txBox="1">
              <a:spLocks noChangeAspect="1"/>
            </p:cNvSpPr>
            <p:nvPr/>
          </p:nvSpPr>
          <p:spPr>
            <a:xfrm rot="16080000">
              <a:off x="-258154" y="4941830"/>
              <a:ext cx="12025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1 x 12 Größen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82048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8" hidden="1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B. Braun Deutschland GmbH &amp; Co. KG </a:t>
            </a:r>
          </a:p>
        </p:txBody>
      </p:sp>
      <p:sp>
        <p:nvSpPr>
          <p:cNvPr id="8" name="Foliennummernplatzhalter 7" hidden="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981D2A-10EE-45CA-B672-13EC15929D94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itel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Impressum</a:t>
            </a:r>
          </a:p>
        </p:txBody>
      </p:sp>
      <p:sp>
        <p:nvSpPr>
          <p:cNvPr id="17" name="Inhaltsplatzhalter 16"/>
          <p:cNvSpPr>
            <a:spLocks noGrp="1"/>
          </p:cNvSpPr>
          <p:nvPr>
            <p:ph idx="1"/>
          </p:nvPr>
        </p:nvSpPr>
        <p:spPr>
          <a:xfrm>
            <a:off x="806074" y="2097066"/>
            <a:ext cx="10798539" cy="4320266"/>
          </a:xfrm>
        </p:spPr>
        <p:txBody>
          <a:bodyPr/>
          <a:lstStyle/>
          <a:p>
            <a:r>
              <a:rPr lang="de-DE" sz="1800" b="1" dirty="0">
                <a:solidFill>
                  <a:srgbClr val="2B2B2B"/>
                </a:solidFill>
              </a:rPr>
              <a:t>Anschrift</a:t>
            </a:r>
          </a:p>
          <a:p>
            <a:r>
              <a:rPr lang="de-DE" sz="1600" dirty="0">
                <a:solidFill>
                  <a:srgbClr val="2B2B2B"/>
                </a:solidFill>
              </a:rPr>
              <a:t>B. Braun Deutschland GmbH &amp; Co. KG</a:t>
            </a:r>
            <a:br>
              <a:rPr lang="de-DE" sz="1600" dirty="0">
                <a:solidFill>
                  <a:srgbClr val="2B2B2B"/>
                </a:solidFill>
              </a:rPr>
            </a:br>
            <a:r>
              <a:rPr lang="de-DE" sz="1600" dirty="0">
                <a:solidFill>
                  <a:srgbClr val="2B2B2B"/>
                </a:solidFill>
              </a:rPr>
              <a:t>Carl-Braun-Straße 1</a:t>
            </a:r>
            <a:br>
              <a:rPr lang="de-DE" sz="1600" dirty="0">
                <a:solidFill>
                  <a:srgbClr val="2B2B2B"/>
                </a:solidFill>
              </a:rPr>
            </a:br>
            <a:r>
              <a:rPr lang="de-DE" sz="1600" dirty="0">
                <a:solidFill>
                  <a:srgbClr val="2B2B2B"/>
                </a:solidFill>
              </a:rPr>
              <a:t>D-34212 Melsungen</a:t>
            </a:r>
          </a:p>
          <a:p>
            <a:endParaRPr lang="de-DE" sz="1800" dirty="0">
              <a:solidFill>
                <a:srgbClr val="711E82"/>
              </a:solidFill>
            </a:endParaRPr>
          </a:p>
          <a:p>
            <a:r>
              <a:rPr lang="de-DE" sz="1800" b="1" dirty="0">
                <a:solidFill>
                  <a:srgbClr val="2B2B2B"/>
                </a:solidFill>
              </a:rPr>
              <a:t>Disclaimer</a:t>
            </a:r>
          </a:p>
          <a:p>
            <a:r>
              <a:rPr lang="de-DE" sz="1600" dirty="0">
                <a:solidFill>
                  <a:srgbClr val="2B2B2B"/>
                </a:solidFill>
              </a:rPr>
              <a:t>Alle Urheberrechte an den Daten und Dokumentationen bleiben ausdrücklich der </a:t>
            </a:r>
            <a:br>
              <a:rPr lang="de-DE" sz="1600" dirty="0">
                <a:solidFill>
                  <a:srgbClr val="2B2B2B"/>
                </a:solidFill>
              </a:rPr>
            </a:br>
            <a:r>
              <a:rPr lang="de-DE" sz="1600" dirty="0">
                <a:solidFill>
                  <a:srgbClr val="2B2B2B"/>
                </a:solidFill>
              </a:rPr>
              <a:t>B. Braun Melsungen AG vorbehalten. Die Inhalte stehen den Nutzern nur zur Einsicht zur Verfügung. </a:t>
            </a:r>
          </a:p>
          <a:p>
            <a:r>
              <a:rPr lang="de-DE" sz="1600" dirty="0">
                <a:solidFill>
                  <a:srgbClr val="2B2B2B"/>
                </a:solidFill>
              </a:rPr>
              <a:t>Die – auch auszugsweise – Vervielfältigung von Dokumentationen ist untersagt und bedarf der ausdrücklichen Vereinbarung.</a:t>
            </a:r>
          </a:p>
          <a:p>
            <a:endParaRPr lang="de-DE" dirty="0">
              <a:solidFill>
                <a:srgbClr val="2B2B2B"/>
              </a:solidFill>
            </a:endParaRPr>
          </a:p>
          <a:p>
            <a:r>
              <a:rPr lang="de-DE" sz="1800" b="1" dirty="0">
                <a:solidFill>
                  <a:srgbClr val="2B2B2B"/>
                </a:solidFill>
              </a:rPr>
              <a:t>Stand</a:t>
            </a:r>
          </a:p>
          <a:p>
            <a:r>
              <a:rPr lang="de-DE" sz="1600" dirty="0"/>
              <a:t>10-2023 / </a:t>
            </a:r>
            <a:r>
              <a:rPr lang="de-DE" sz="1600"/>
              <a:t>Dokumenten-Nr.: MCO-WM-004290, Version 2.0</a:t>
            </a:r>
            <a:endParaRPr lang="de-DE" sz="1600" dirty="0"/>
          </a:p>
          <a:p>
            <a:r>
              <a:rPr lang="de-DE" sz="1600" dirty="0"/>
              <a:t>Zur Abgabe an Kunden</a:t>
            </a:r>
            <a:endParaRPr lang="de-DE" sz="1800" dirty="0">
              <a:solidFill>
                <a:srgbClr val="2B2B2B"/>
              </a:solidFill>
            </a:endParaRPr>
          </a:p>
          <a:p>
            <a:endParaRPr lang="de-DE" sz="1800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515812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7DC2C42-2A5E-B16F-6DAA-F2128E46BD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460" y="1723262"/>
            <a:ext cx="1917270" cy="43600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CoreHip</a:t>
            </a:r>
            <a:r>
              <a:rPr lang="de-DE" baseline="30000" dirty="0"/>
              <a:t>®</a:t>
            </a:r>
            <a:r>
              <a:rPr lang="de-DE" dirty="0"/>
              <a:t> </a:t>
            </a:r>
            <a:r>
              <a:rPr lang="de-DE" dirty="0" err="1"/>
              <a:t>Implantatdesign</a:t>
            </a:r>
            <a:br>
              <a:rPr lang="de-DE" dirty="0"/>
            </a:br>
            <a:endParaRPr lang="de-DE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1416340" y="1745050"/>
            <a:ext cx="10333206" cy="4708286"/>
            <a:chOff x="1235402" y="1808820"/>
            <a:chExt cx="10333206" cy="4708286"/>
          </a:xfrm>
        </p:grpSpPr>
        <p:sp>
          <p:nvSpPr>
            <p:cNvPr id="8" name="Ellipse 7"/>
            <p:cNvSpPr/>
            <p:nvPr/>
          </p:nvSpPr>
          <p:spPr bwMode="auto">
            <a:xfrm>
              <a:off x="1235402" y="4671620"/>
              <a:ext cx="216000" cy="216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9" name="Gerade Verbindung 10"/>
            <p:cNvCxnSpPr/>
            <p:nvPr/>
          </p:nvCxnSpPr>
          <p:spPr bwMode="auto">
            <a:xfrm>
              <a:off x="1324180" y="4779472"/>
              <a:ext cx="2124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Ellipse 9"/>
            <p:cNvSpPr/>
            <p:nvPr/>
          </p:nvSpPr>
          <p:spPr bwMode="auto">
            <a:xfrm>
              <a:off x="3434318" y="5828197"/>
              <a:ext cx="45719" cy="4571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666599" y="5701498"/>
              <a:ext cx="7902009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de-DE" sz="1400" b="1" dirty="0"/>
                <a:t>Moderne Schaftlänge und -spitze</a:t>
              </a:r>
            </a:p>
            <a:p>
              <a:pPr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de-DE" sz="1400" dirty="0"/>
                <a:t> Knochenerhalt durch gekürzte Schaftlänge</a:t>
              </a:r>
            </a:p>
            <a:p>
              <a:pPr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de-DE" sz="1400" dirty="0"/>
                <a:t> Exzentrische und polierte Spitze </a:t>
              </a:r>
              <a:endParaRPr lang="en-US" sz="1400" dirty="0"/>
            </a:p>
          </p:txBody>
        </p:sp>
        <p:sp>
          <p:nvSpPr>
            <p:cNvPr id="12" name="Ellipse 11"/>
            <p:cNvSpPr/>
            <p:nvPr/>
          </p:nvSpPr>
          <p:spPr bwMode="auto">
            <a:xfrm>
              <a:off x="1415480" y="2907617"/>
              <a:ext cx="216000" cy="216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3" name="Gerade Verbindung 14"/>
            <p:cNvCxnSpPr/>
            <p:nvPr/>
          </p:nvCxnSpPr>
          <p:spPr bwMode="auto">
            <a:xfrm>
              <a:off x="1515466" y="3019103"/>
              <a:ext cx="1908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Ellipse 13"/>
            <p:cNvSpPr/>
            <p:nvPr/>
          </p:nvSpPr>
          <p:spPr bwMode="auto">
            <a:xfrm>
              <a:off x="3413291" y="2993424"/>
              <a:ext cx="45719" cy="4571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3666599" y="4633608"/>
              <a:ext cx="6893898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de-DE" sz="1400" b="1" dirty="0"/>
                <a:t>Distal</a:t>
              </a:r>
            </a:p>
            <a:p>
              <a:pPr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de-DE" sz="1400" dirty="0"/>
                <a:t> </a:t>
              </a:r>
              <a:r>
                <a:rPr lang="de-DE" sz="1400" dirty="0">
                  <a:latin typeface="RotisSansSerifPro"/>
                </a:rPr>
                <a:t>Konzipiert für kortikalen Kontakt (7° AP / 3° lateral)</a:t>
              </a:r>
              <a:endParaRPr lang="de-DE" sz="1400" dirty="0"/>
            </a:p>
            <a:p>
              <a:pPr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de-DE" sz="1400" dirty="0"/>
                <a:t> Raue Titanoberfläche</a:t>
              </a:r>
            </a:p>
          </p:txBody>
        </p:sp>
        <p:sp>
          <p:nvSpPr>
            <p:cNvPr id="16" name="Ellipse 15"/>
            <p:cNvSpPr/>
            <p:nvPr/>
          </p:nvSpPr>
          <p:spPr bwMode="auto">
            <a:xfrm>
              <a:off x="1694605" y="3802476"/>
              <a:ext cx="216000" cy="216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7" name="Gerade Verbindung 22"/>
            <p:cNvCxnSpPr/>
            <p:nvPr/>
          </p:nvCxnSpPr>
          <p:spPr bwMode="auto">
            <a:xfrm flipV="1">
              <a:off x="1730807" y="3933337"/>
              <a:ext cx="1692000" cy="11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Ellipse 17"/>
            <p:cNvSpPr/>
            <p:nvPr/>
          </p:nvSpPr>
          <p:spPr bwMode="auto">
            <a:xfrm>
              <a:off x="3432729" y="4756613"/>
              <a:ext cx="45719" cy="4571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3656657" y="1808820"/>
              <a:ext cx="7902009" cy="1031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de-DE" sz="1400" b="1" dirty="0"/>
                <a:t>Schulter</a:t>
              </a:r>
              <a:endParaRPr lang="de-DE" sz="1400" dirty="0"/>
            </a:p>
            <a:p>
              <a:pPr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de-DE" sz="1400" dirty="0"/>
                <a:t> Schutz Trochanter </a:t>
              </a:r>
              <a:r>
                <a:rPr lang="de-DE" sz="1400" dirty="0" err="1"/>
                <a:t>major</a:t>
              </a:r>
              <a:endParaRPr lang="de-DE" sz="1400" dirty="0"/>
            </a:p>
            <a:p>
              <a:pPr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de-DE" sz="1400" dirty="0"/>
                <a:t> Intraoperative Orientierung</a:t>
              </a:r>
            </a:p>
            <a:p>
              <a:pPr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de-DE" sz="1400" dirty="0"/>
                <a:t> Polierter Hals</a:t>
              </a:r>
              <a:endParaRPr lang="en-US" sz="1400" dirty="0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3666599" y="3777750"/>
              <a:ext cx="790200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de-DE" sz="1400" b="1" dirty="0"/>
                <a:t>Medial</a:t>
              </a:r>
            </a:p>
            <a:p>
              <a:pPr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de-DE" sz="1400" dirty="0"/>
                <a:t> </a:t>
              </a:r>
              <a:r>
                <a:rPr lang="de-DE" sz="1400" dirty="0" err="1"/>
                <a:t>Calcar</a:t>
              </a:r>
              <a:r>
                <a:rPr lang="de-DE" sz="1400" dirty="0"/>
                <a:t> Anpassung – 4 anatomische Formen, ein Radius: </a:t>
              </a:r>
              <a:r>
                <a:rPr lang="de-DE" sz="1400" dirty="0">
                  <a:solidFill>
                    <a:srgbClr val="0071BB"/>
                  </a:solidFill>
                </a:rPr>
                <a:t>Valgus</a:t>
              </a:r>
              <a:r>
                <a:rPr lang="de-DE" sz="1400" dirty="0"/>
                <a:t> | </a:t>
              </a:r>
              <a:r>
                <a:rPr lang="de-DE" sz="1400" dirty="0">
                  <a:solidFill>
                    <a:srgbClr val="FFC000"/>
                  </a:solidFill>
                </a:rPr>
                <a:t>Standard</a:t>
              </a:r>
              <a:r>
                <a:rPr lang="de-DE" sz="1400" dirty="0"/>
                <a:t> | </a:t>
              </a:r>
              <a:r>
                <a:rPr lang="de-DE" sz="1400" dirty="0">
                  <a:solidFill>
                    <a:srgbClr val="00805F"/>
                  </a:solidFill>
                </a:rPr>
                <a:t>Varus</a:t>
              </a:r>
              <a:r>
                <a:rPr lang="de-DE" sz="1400" dirty="0"/>
                <a:t> | </a:t>
              </a:r>
              <a:r>
                <a:rPr lang="de-DE" sz="1400" dirty="0">
                  <a:solidFill>
                    <a:srgbClr val="C00000"/>
                  </a:solidFill>
                </a:rPr>
                <a:t>Dysplasie</a:t>
              </a: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3666598" y="2877650"/>
              <a:ext cx="7902009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Aft>
                  <a:spcPts val="600"/>
                </a:spcAft>
              </a:pPr>
              <a:r>
                <a:rPr lang="de-DE" sz="1400" b="1" dirty="0"/>
                <a:t>Proximal</a:t>
              </a:r>
            </a:p>
            <a:p>
              <a:pPr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de-DE" sz="1400" dirty="0"/>
                <a:t> PLASMAPORE</a:t>
              </a:r>
              <a:r>
                <a:rPr lang="de-DE" sz="1400" baseline="30000" dirty="0"/>
                <a:t>®</a:t>
              </a:r>
              <a:r>
                <a:rPr lang="de-DE" sz="1400" dirty="0"/>
                <a:t> Beschichtung</a:t>
              </a:r>
            </a:p>
            <a:p>
              <a:pPr>
                <a:buClr>
                  <a:schemeClr val="accent1"/>
                </a:buClr>
                <a:buFont typeface="Wingdings" pitchFamily="2" charset="2"/>
                <a:buChar char="§"/>
              </a:pPr>
              <a:r>
                <a:rPr lang="de-DE" sz="1400" dirty="0"/>
                <a:t> Dreifach konisches Design (7°)</a:t>
              </a:r>
            </a:p>
          </p:txBody>
        </p:sp>
        <p:sp>
          <p:nvSpPr>
            <p:cNvPr id="23" name="Ellipse 22"/>
            <p:cNvSpPr/>
            <p:nvPr/>
          </p:nvSpPr>
          <p:spPr bwMode="auto">
            <a:xfrm>
              <a:off x="3413290" y="3910476"/>
              <a:ext cx="45719" cy="4571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sp>
          <p:nvSpPr>
            <p:cNvPr id="25" name="Ellipse 24"/>
            <p:cNvSpPr/>
            <p:nvPr/>
          </p:nvSpPr>
          <p:spPr bwMode="auto">
            <a:xfrm>
              <a:off x="1255033" y="5741364"/>
              <a:ext cx="216000" cy="216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6" name="Gerade Verbindung 38"/>
            <p:cNvCxnSpPr/>
            <p:nvPr/>
          </p:nvCxnSpPr>
          <p:spPr bwMode="auto">
            <a:xfrm>
              <a:off x="1451709" y="5851056"/>
              <a:ext cx="2016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Ellipse 32"/>
            <p:cNvSpPr/>
            <p:nvPr/>
          </p:nvSpPr>
          <p:spPr bwMode="auto">
            <a:xfrm>
              <a:off x="1319519" y="2327180"/>
              <a:ext cx="216000" cy="216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34" name="Gerade Verbindung 14"/>
            <p:cNvCxnSpPr/>
            <p:nvPr/>
          </p:nvCxnSpPr>
          <p:spPr bwMode="auto">
            <a:xfrm>
              <a:off x="1418464" y="1961138"/>
              <a:ext cx="20160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5" name="Ellipse 34"/>
            <p:cNvSpPr/>
            <p:nvPr/>
          </p:nvSpPr>
          <p:spPr bwMode="auto">
            <a:xfrm>
              <a:off x="3413291" y="1935459"/>
              <a:ext cx="45719" cy="4571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 sz="1400"/>
            </a:p>
          </p:txBody>
        </p:sp>
        <p:cxnSp>
          <p:nvCxnSpPr>
            <p:cNvPr id="36" name="Gerade Verbindung 27"/>
            <p:cNvCxnSpPr/>
            <p:nvPr/>
          </p:nvCxnSpPr>
          <p:spPr bwMode="auto">
            <a:xfrm>
              <a:off x="1423718" y="1964692"/>
              <a:ext cx="0" cy="432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" name="Ellipse 27"/>
            <p:cNvSpPr/>
            <p:nvPr/>
          </p:nvSpPr>
          <p:spPr bwMode="auto">
            <a:xfrm>
              <a:off x="2279576" y="2327180"/>
              <a:ext cx="216000" cy="2160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72000" rIns="0" bIns="72000" numCol="1" rtlCol="0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9" name="Gerade Verbindung 27"/>
            <p:cNvCxnSpPr/>
            <p:nvPr/>
          </p:nvCxnSpPr>
          <p:spPr bwMode="auto">
            <a:xfrm>
              <a:off x="2383775" y="1964692"/>
              <a:ext cx="0" cy="432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154250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ieren 21"/>
          <p:cNvGrpSpPr>
            <a:grpSpLocks noChangeAspect="1"/>
          </p:cNvGrpSpPr>
          <p:nvPr/>
        </p:nvGrpSpPr>
        <p:grpSpPr>
          <a:xfrm>
            <a:off x="587388" y="620688"/>
            <a:ext cx="4591181" cy="5437825"/>
            <a:chOff x="1847528" y="1808821"/>
            <a:chExt cx="3872480" cy="4586585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14078" r="29607"/>
            <a:stretch/>
          </p:blipFill>
          <p:spPr bwMode="auto">
            <a:xfrm>
              <a:off x="1847528" y="1808821"/>
              <a:ext cx="3872480" cy="4586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Rechteck 23"/>
            <p:cNvSpPr/>
            <p:nvPr/>
          </p:nvSpPr>
          <p:spPr bwMode="gray">
            <a:xfrm>
              <a:off x="5432484" y="4473116"/>
              <a:ext cx="287524" cy="864096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feld 4"/>
          <p:cNvSpPr txBox="1"/>
          <p:nvPr/>
        </p:nvSpPr>
        <p:spPr>
          <a:xfrm>
            <a:off x="5779452" y="369881"/>
            <a:ext cx="6406050" cy="56886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250000"/>
              </a:lnSpc>
            </a:pPr>
            <a:r>
              <a:rPr lang="de-DE" sz="3200" spc="3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de-DE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Siebkorb</a:t>
            </a:r>
          </a:p>
          <a:p>
            <a:pPr>
              <a:lnSpc>
                <a:spcPct val="250000"/>
              </a:lnSpc>
            </a:pPr>
            <a:r>
              <a:rPr lang="de-DE" sz="3200" spc="3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de-DE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latin typeface="Arial" panose="020B0604020202020204" pitchFamily="34" charset="0"/>
                <a:cs typeface="Arial" panose="020B0604020202020204" pitchFamily="34" charset="0"/>
              </a:rPr>
              <a:t>Raspeldesign</a:t>
            </a:r>
            <a:endParaRPr 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50000"/>
              </a:lnSpc>
            </a:pPr>
            <a:r>
              <a:rPr lang="de-DE" sz="3200" spc="3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WENIGE</a:t>
            </a:r>
            <a:r>
              <a:rPr lang="de-DE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Instrumente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779452" y="4301571"/>
            <a:ext cx="6196164" cy="19442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Intraoperativer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Wechsel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Indikationen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möglich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Reduzierung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Prozesskosten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Übersichtlichkeit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Farbkodierung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284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Inhaltsplatzhalter 4"/>
          <p:cNvSpPr txBox="1">
            <a:spLocks/>
          </p:cNvSpPr>
          <p:nvPr/>
        </p:nvSpPr>
        <p:spPr>
          <a:xfrm>
            <a:off x="1057000" y="3880429"/>
            <a:ext cx="5256584" cy="19213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000" indent="-36000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000" indent="-36000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0000" indent="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0000" indent="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accent1"/>
                </a:solidFill>
              </a:rPr>
              <a:t>Systemraspeln Halbsiebkorb</a:t>
            </a:r>
          </a:p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Raspeln</a:t>
            </a:r>
          </a:p>
          <a:p>
            <a:pPr marL="285750" indent="-285750">
              <a:spcAft>
                <a:spcPts val="2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Probehalsadapter</a:t>
            </a:r>
          </a:p>
          <a:p>
            <a:pPr marL="285750" indent="-285750">
              <a:spcAft>
                <a:spcPts val="2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Kastenmeißel</a:t>
            </a:r>
          </a:p>
          <a:p>
            <a:pPr marL="285750" indent="-285750">
              <a:spcAft>
                <a:spcPts val="2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Osteotomie-Sägeblock</a:t>
            </a:r>
          </a:p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Wingdings" panose="05000000000000000000" pitchFamily="2" charset="2"/>
              <a:buChar char=""/>
            </a:pPr>
            <a:r>
              <a:rPr lang="de-DE" sz="1600" dirty="0"/>
              <a:t>Integrierbar in Kompakt-Sieb</a:t>
            </a: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964" y="1016732"/>
            <a:ext cx="4860540" cy="270300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62" b="98490" l="5758" r="971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3812604"/>
            <a:ext cx="2307139" cy="2082835"/>
          </a:xfrm>
          <a:prstGeom prst="rect">
            <a:avLst/>
          </a:prstGeom>
        </p:spPr>
      </p:pic>
      <p:sp>
        <p:nvSpPr>
          <p:cNvPr id="37" name="Inhaltsplatzhalter 4"/>
          <p:cNvSpPr txBox="1">
            <a:spLocks/>
          </p:cNvSpPr>
          <p:nvPr/>
        </p:nvSpPr>
        <p:spPr>
          <a:xfrm>
            <a:off x="1057000" y="1088740"/>
            <a:ext cx="4716524" cy="26471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000" indent="-36000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000" indent="-36000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0000" indent="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0000" indent="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accent1"/>
                </a:solidFill>
              </a:rPr>
              <a:t>Kompakt-Sieb</a:t>
            </a:r>
          </a:p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Femur-Osteotomie Sägelehre</a:t>
            </a:r>
          </a:p>
          <a:p>
            <a:pPr marL="285750" indent="-285750">
              <a:spcAft>
                <a:spcPts val="2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Starter-Raspel</a:t>
            </a:r>
          </a:p>
          <a:p>
            <a:pPr marL="285750" indent="-285750">
              <a:spcAft>
                <a:spcPts val="2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Raspelhandgriffe (gerade oder versetzt)</a:t>
            </a:r>
          </a:p>
          <a:p>
            <a:pPr marL="285750" indent="-285750">
              <a:spcAft>
                <a:spcPts val="2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Einsetzinstrument (gerade oder abgewinkelt)</a:t>
            </a:r>
          </a:p>
          <a:p>
            <a:pPr marL="285750" indent="-285750">
              <a:spcAft>
                <a:spcPts val="2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Einschlaginstrument für Köpfe</a:t>
            </a:r>
          </a:p>
          <a:p>
            <a:pPr marL="285750" indent="-285750">
              <a:spcAft>
                <a:spcPts val="2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Probeköpfe</a:t>
            </a:r>
          </a:p>
          <a:p>
            <a:pPr marL="285750" indent="-285750">
              <a:spcAft>
                <a:spcPts val="200"/>
              </a:spcAft>
              <a:buFont typeface="Symbol" panose="05050102010706020507" pitchFamily="18" charset="2"/>
              <a:buChar char="-"/>
            </a:pPr>
            <a:r>
              <a:rPr lang="de-DE" sz="1600" dirty="0"/>
              <a:t>Schaft-Extraktionsadapter 12/14</a:t>
            </a:r>
          </a:p>
          <a:p>
            <a:pPr marL="285750" indent="-285750">
              <a:spcBef>
                <a:spcPts val="600"/>
              </a:spcBef>
              <a:spcAft>
                <a:spcPts val="200"/>
              </a:spcAft>
              <a:buFont typeface="Wingdings" panose="05000000000000000000" pitchFamily="2" charset="2"/>
              <a:buChar char="ð"/>
            </a:pPr>
            <a:r>
              <a:rPr lang="de-DE" sz="1600" spc="300" dirty="0"/>
              <a:t>EIN</a:t>
            </a:r>
            <a:r>
              <a:rPr lang="de-DE" sz="1600" dirty="0"/>
              <a:t> Siebkorb ausreichend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359" y="3842898"/>
            <a:ext cx="1698273" cy="153297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161" y="3858139"/>
            <a:ext cx="1698275" cy="1532973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5917421" y="5869601"/>
            <a:ext cx="2232248" cy="41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algn="ctr"/>
            <a:r>
              <a:rPr lang="de-DE" sz="1000" b="1" dirty="0">
                <a:solidFill>
                  <a:schemeClr val="accent1"/>
                </a:solidFill>
                <a:latin typeface="Arial" charset="0"/>
              </a:rPr>
              <a:t>Primary</a:t>
            </a:r>
          </a:p>
          <a:p>
            <a:pPr marL="179388" indent="-179388" algn="ctr">
              <a:spcBef>
                <a:spcPts val="200"/>
              </a:spcBef>
            </a:pPr>
            <a:r>
              <a:rPr lang="de-DE" sz="900" dirty="0">
                <a:latin typeface="Arial" charset="0"/>
              </a:rPr>
              <a:t>(VAL / STD / VAR)</a:t>
            </a:r>
            <a:endParaRPr lang="en-US" sz="600" dirty="0">
              <a:latin typeface="Arial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8430173" y="5331182"/>
            <a:ext cx="1476164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algn="ctr"/>
            <a:r>
              <a:rPr lang="de-DE" sz="1000" b="1" dirty="0">
                <a:solidFill>
                  <a:schemeClr val="accent1"/>
                </a:solidFill>
                <a:latin typeface="Arial" charset="0"/>
              </a:rPr>
              <a:t>Primary ASIA</a:t>
            </a:r>
          </a:p>
          <a:p>
            <a:pPr marL="179388" indent="-179388" algn="ctr"/>
            <a:r>
              <a:rPr lang="de-DE" sz="1000" b="1" dirty="0">
                <a:solidFill>
                  <a:schemeClr val="accent1"/>
                </a:solidFill>
                <a:latin typeface="Arial" charset="0"/>
              </a:rPr>
              <a:t>(Dysplasie)</a:t>
            </a:r>
          </a:p>
          <a:p>
            <a:pPr marL="179388" indent="-179388" algn="ctr">
              <a:spcBef>
                <a:spcPts val="200"/>
              </a:spcBef>
            </a:pPr>
            <a:r>
              <a:rPr lang="de-DE" sz="900" dirty="0">
                <a:latin typeface="Arial" charset="0"/>
              </a:rPr>
              <a:t>(VAL / STD / DYS) </a:t>
            </a:r>
          </a:p>
        </p:txBody>
      </p:sp>
      <p:sp>
        <p:nvSpPr>
          <p:cNvPr id="13" name="Rechteck 12"/>
          <p:cNvSpPr/>
          <p:nvPr/>
        </p:nvSpPr>
        <p:spPr>
          <a:xfrm>
            <a:off x="10266379" y="5322531"/>
            <a:ext cx="1404156" cy="41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algn="ctr"/>
            <a:r>
              <a:rPr lang="de-DE" sz="1000" b="1" dirty="0">
                <a:solidFill>
                  <a:schemeClr val="accent1"/>
                </a:solidFill>
                <a:latin typeface="Arial" charset="0"/>
              </a:rPr>
              <a:t>Extended</a:t>
            </a:r>
          </a:p>
          <a:p>
            <a:pPr marL="179388" indent="-179388" algn="ctr">
              <a:spcBef>
                <a:spcPts val="200"/>
              </a:spcBef>
            </a:pPr>
            <a:r>
              <a:rPr lang="de-DE" sz="900" dirty="0">
                <a:latin typeface="Arial" charset="0"/>
              </a:rPr>
              <a:t>(VAL / STD / VAR)</a:t>
            </a:r>
            <a:endParaRPr lang="en-US" sz="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962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/>
        </p:nvGrpSpPr>
        <p:grpSpPr>
          <a:xfrm>
            <a:off x="6289783" y="1626288"/>
            <a:ext cx="5782881" cy="4158861"/>
            <a:chOff x="5726038" y="1591261"/>
            <a:chExt cx="6809451" cy="4158861"/>
          </a:xfrm>
        </p:grpSpPr>
        <p:sp>
          <p:nvSpPr>
            <p:cNvPr id="20" name="Textfeld 19"/>
            <p:cNvSpPr txBox="1"/>
            <p:nvPr/>
          </p:nvSpPr>
          <p:spPr>
            <a:xfrm>
              <a:off x="6198788" y="4689140"/>
              <a:ext cx="5873876" cy="4680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endParaRPr lang="de-DE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5766737" y="4417974"/>
              <a:ext cx="6768752" cy="13321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285750" indent="-285750">
                <a:lnSpc>
                  <a:spcPct val="150000"/>
                </a:lnSpc>
                <a:buFont typeface="Symbol" panose="05050102010706020507" pitchFamily="18" charset="2"/>
                <a:buChar char="-"/>
              </a:pPr>
              <a:r>
                <a:rPr lang="de-DE" sz="1800" dirty="0">
                  <a:latin typeface="Arial" panose="020B0604020202020204" pitchFamily="34" charset="0"/>
                  <a:cs typeface="Arial" panose="020B0604020202020204" pitchFamily="34" charset="0"/>
                </a:rPr>
                <a:t>Einfache präoperative Planung</a:t>
              </a:r>
            </a:p>
            <a:p>
              <a:pPr marL="285750" indent="-285750">
                <a:lnSpc>
                  <a:spcPct val="150000"/>
                </a:lnSpc>
                <a:buFont typeface="Symbol" panose="05050102010706020507" pitchFamily="18" charset="2"/>
                <a:buChar char="-"/>
              </a:pPr>
              <a:r>
                <a:rPr lang="de-DE" sz="1800" dirty="0">
                  <a:latin typeface="Arial" panose="020B0604020202020204" pitchFamily="34" charset="0"/>
                  <a:cs typeface="Arial" panose="020B0604020202020204" pitchFamily="34" charset="0"/>
                </a:rPr>
                <a:t>Intraoperativer Umstieg der Indikationslinie möglich</a:t>
              </a:r>
            </a:p>
            <a:p>
              <a:pPr marL="285750" indent="-285750">
                <a:lnSpc>
                  <a:spcPct val="150000"/>
                </a:lnSpc>
                <a:buFont typeface="Symbol" panose="05050102010706020507" pitchFamily="18" charset="2"/>
                <a:buChar char="-"/>
              </a:pPr>
              <a:r>
                <a:rPr lang="de-DE" sz="1800" dirty="0">
                  <a:latin typeface="Arial" panose="020B0604020202020204" pitchFamily="34" charset="0"/>
                  <a:cs typeface="Arial" panose="020B0604020202020204" pitchFamily="34" charset="0"/>
                </a:rPr>
                <a:t>Reduziertes Instrumentarium</a:t>
              </a: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endParaRPr lang="de-DE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endParaRPr lang="de-DE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5766737" y="1591261"/>
              <a:ext cx="6044959" cy="6334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r>
                <a:rPr lang="de-DE" sz="3200" spc="300" dirty="0">
                  <a:latin typeface="Arial" panose="020B0604020202020204" pitchFamily="34" charset="0"/>
                  <a:cs typeface="Arial" panose="020B0604020202020204" pitchFamily="34" charset="0"/>
                </a:rPr>
                <a:t>EINE </a:t>
              </a:r>
              <a:r>
                <a:rPr lang="de-DE" sz="2400" spc="300" dirty="0">
                  <a:latin typeface="Arial" panose="020B0604020202020204" pitchFamily="34" charset="0"/>
                  <a:cs typeface="Arial" panose="020B0604020202020204" pitchFamily="34" charset="0"/>
                </a:rPr>
                <a:t>Raspel </a:t>
              </a:r>
              <a:r>
                <a:rPr lang="de-DE" sz="2400" dirty="0">
                  <a:latin typeface="Arial" panose="020B0604020202020204" pitchFamily="34" charset="0"/>
                  <a:cs typeface="Arial" panose="020B0604020202020204" pitchFamily="34" charset="0"/>
                </a:rPr>
                <a:t>für</a:t>
              </a:r>
              <a:r>
                <a:rPr lang="de-DE" sz="2400" spc="3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de-DE" sz="4000" spc="3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hteck 7"/>
            <p:cNvSpPr/>
            <p:nvPr/>
          </p:nvSpPr>
          <p:spPr>
            <a:xfrm>
              <a:off x="5726038" y="2268604"/>
              <a:ext cx="6096000" cy="190821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spcAft>
                  <a:spcPts val="600"/>
                </a:spcAft>
              </a:pPr>
              <a:r>
                <a:rPr lang="en-US" sz="2400" spc="300" dirty="0">
                  <a:solidFill>
                    <a:srgbClr val="0071B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VALGUS</a:t>
              </a:r>
              <a:endParaRPr lang="en-US" sz="1600" spc="300" dirty="0">
                <a:solidFill>
                  <a:srgbClr val="0071B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  <a:spcAft>
                  <a:spcPts val="600"/>
                </a:spcAft>
              </a:pPr>
              <a:r>
                <a:rPr lang="en-US" sz="2400" spc="300" dirty="0">
                  <a:solidFill>
                    <a:srgbClr val="FFCB0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STANDARD</a:t>
              </a:r>
            </a:p>
            <a:p>
              <a:pPr>
                <a:lnSpc>
                  <a:spcPct val="150000"/>
                </a:lnSpc>
                <a:spcAft>
                  <a:spcPts val="600"/>
                </a:spcAft>
              </a:pPr>
              <a:r>
                <a:rPr lang="en-US" sz="2400" spc="300" dirty="0">
                  <a:solidFill>
                    <a:srgbClr val="0080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VARUS</a:t>
              </a:r>
              <a:endParaRPr lang="en-US" sz="2400" spc="300" dirty="0">
                <a:solidFill>
                  <a:srgbClr val="FFCB0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240337" y="778925"/>
            <a:ext cx="5392836" cy="5300149"/>
            <a:chOff x="172579" y="1467181"/>
            <a:chExt cx="4356448" cy="4508061"/>
          </a:xfrm>
        </p:grpSpPr>
        <p:grpSp>
          <p:nvGrpSpPr>
            <p:cNvPr id="2" name="Gruppieren 1"/>
            <p:cNvGrpSpPr/>
            <p:nvPr/>
          </p:nvGrpSpPr>
          <p:grpSpPr>
            <a:xfrm>
              <a:off x="172579" y="1467181"/>
              <a:ext cx="2467037" cy="4463051"/>
              <a:chOff x="352599" y="1565857"/>
              <a:chExt cx="2467037" cy="4463051"/>
            </a:xfrm>
          </p:grpSpPr>
          <p:grpSp>
            <p:nvGrpSpPr>
              <p:cNvPr id="19" name="Gruppieren 18"/>
              <p:cNvGrpSpPr/>
              <p:nvPr/>
            </p:nvGrpSpPr>
            <p:grpSpPr>
              <a:xfrm>
                <a:off x="352599" y="1565857"/>
                <a:ext cx="2467037" cy="4463051"/>
                <a:chOff x="7272698" y="550125"/>
                <a:chExt cx="2467037" cy="4463051"/>
              </a:xfrm>
            </p:grpSpPr>
            <p:grpSp>
              <p:nvGrpSpPr>
                <p:cNvPr id="24" name="Gruppieren 23"/>
                <p:cNvGrpSpPr/>
                <p:nvPr/>
              </p:nvGrpSpPr>
              <p:grpSpPr>
                <a:xfrm>
                  <a:off x="7272698" y="1016732"/>
                  <a:ext cx="2022044" cy="3996444"/>
                  <a:chOff x="7272698" y="1016732"/>
                  <a:chExt cx="2022044" cy="3996444"/>
                </a:xfrm>
              </p:grpSpPr>
              <p:pic>
                <p:nvPicPr>
                  <p:cNvPr id="32" name="Grafik 31"/>
                  <p:cNvPicPr>
                    <a:picLocks noChangeAspect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5555" t="29711" r="48367" b="12015"/>
                  <a:stretch/>
                </p:blipFill>
                <p:spPr>
                  <a:xfrm>
                    <a:off x="7272698" y="1016732"/>
                    <a:ext cx="1764196" cy="3996444"/>
                  </a:xfrm>
                  <a:prstGeom prst="rect">
                    <a:avLst/>
                  </a:prstGeom>
                </p:spPr>
              </p:pic>
              <p:sp>
                <p:nvSpPr>
                  <p:cNvPr id="33" name="Rechteck 32"/>
                  <p:cNvSpPr/>
                  <p:nvPr/>
                </p:nvSpPr>
                <p:spPr bwMode="gray">
                  <a:xfrm rot="18623921">
                    <a:off x="8648900" y="1005741"/>
                    <a:ext cx="460228" cy="831456"/>
                  </a:xfrm>
                  <a:prstGeom prst="rect">
                    <a:avLst/>
                  </a:prstGeom>
                  <a:solidFill>
                    <a:schemeClr val="bg1"/>
                  </a:solidFill>
                  <a:ln w="25400" cap="flat" cmpd="sng" algn="ctr">
                    <a:solidFill>
                      <a:schemeClr val="bg1"/>
                    </a:solidFill>
                    <a:prstDash val="solid"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 sz="16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" name="Gruppieren 24"/>
                <p:cNvGrpSpPr/>
                <p:nvPr/>
              </p:nvGrpSpPr>
              <p:grpSpPr>
                <a:xfrm>
                  <a:off x="7833717" y="550125"/>
                  <a:ext cx="1906018" cy="4067007"/>
                  <a:chOff x="5375920" y="1652438"/>
                  <a:chExt cx="1906018" cy="4067007"/>
                </a:xfrm>
              </p:grpSpPr>
              <p:pic>
                <p:nvPicPr>
                  <p:cNvPr id="29" name="Grafik 28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9500" t="18500" r="39172" b="10625"/>
                  <a:stretch/>
                </p:blipFill>
                <p:spPr>
                  <a:xfrm>
                    <a:off x="5478776" y="1652438"/>
                    <a:ext cx="1803162" cy="3745021"/>
                  </a:xfrm>
                  <a:prstGeom prst="rect">
                    <a:avLst/>
                  </a:prstGeom>
                </p:spPr>
              </p:pic>
              <p:pic>
                <p:nvPicPr>
                  <p:cNvPr id="30" name="Grafik 29"/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8313" t="17052" r="39703" b="8924"/>
                  <a:stretch/>
                </p:blipFill>
                <p:spPr>
                  <a:xfrm>
                    <a:off x="5375920" y="1724491"/>
                    <a:ext cx="1858644" cy="3911466"/>
                  </a:xfrm>
                  <a:prstGeom prst="rect">
                    <a:avLst/>
                  </a:prstGeom>
                </p:spPr>
              </p:pic>
              <p:pic>
                <p:nvPicPr>
                  <p:cNvPr id="31" name="Grafik 30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9500" t="18500" r="39500" b="9050"/>
                  <a:stretch/>
                </p:blipFill>
                <p:spPr>
                  <a:xfrm>
                    <a:off x="5476097" y="1891201"/>
                    <a:ext cx="1775421" cy="3828244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35" name="Grafik 34"/>
              <p:cNvPicPr>
                <a:picLocks noChangeAspect="1"/>
              </p:cNvPicPr>
              <p:nvPr/>
            </p:nvPicPr>
            <p:blipFill rotWithShape="1">
              <a:blip r:embed="rId6"/>
              <a:srcRect r="62087"/>
              <a:stretch/>
            </p:blipFill>
            <p:spPr>
              <a:xfrm>
                <a:off x="1523788" y="1863316"/>
                <a:ext cx="760435" cy="2554445"/>
              </a:xfrm>
              <a:prstGeom prst="rect">
                <a:avLst/>
              </a:prstGeom>
            </p:spPr>
          </p:pic>
        </p:grpSp>
        <p:grpSp>
          <p:nvGrpSpPr>
            <p:cNvPr id="16" name="Gruppieren 15"/>
            <p:cNvGrpSpPr/>
            <p:nvPr/>
          </p:nvGrpSpPr>
          <p:grpSpPr>
            <a:xfrm>
              <a:off x="1180119" y="1707474"/>
              <a:ext cx="3348908" cy="4267768"/>
              <a:chOff x="1180119" y="1707474"/>
              <a:chExt cx="3348908" cy="4267768"/>
            </a:xfrm>
          </p:grpSpPr>
          <p:grpSp>
            <p:nvGrpSpPr>
              <p:cNvPr id="12" name="Gruppieren 11"/>
              <p:cNvGrpSpPr/>
              <p:nvPr/>
            </p:nvGrpSpPr>
            <p:grpSpPr>
              <a:xfrm>
                <a:off x="3334379" y="3007916"/>
                <a:ext cx="1069433" cy="745121"/>
                <a:chOff x="4137075" y="4898614"/>
                <a:chExt cx="1069433" cy="745121"/>
              </a:xfrm>
            </p:grpSpPr>
            <p:pic>
              <p:nvPicPr>
                <p:cNvPr id="36" name="Grafik 35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8695" t="47634" r="10695" b="43041"/>
                <a:stretch/>
              </p:blipFill>
              <p:spPr>
                <a:xfrm>
                  <a:off x="4143567" y="4963563"/>
                  <a:ext cx="1062941" cy="680172"/>
                </a:xfrm>
                <a:prstGeom prst="rect">
                  <a:avLst/>
                </a:prstGeom>
              </p:spPr>
            </p:pic>
            <p:sp>
              <p:nvSpPr>
                <p:cNvPr id="4" name="Rechteck 3"/>
                <p:cNvSpPr/>
                <p:nvPr/>
              </p:nvSpPr>
              <p:spPr bwMode="gray">
                <a:xfrm>
                  <a:off x="4137075" y="4898614"/>
                  <a:ext cx="230733" cy="618618"/>
                </a:xfrm>
                <a:prstGeom prst="rect">
                  <a:avLst/>
                </a:prstGeom>
                <a:solidFill>
                  <a:schemeClr val="bg1"/>
                </a:solidFill>
                <a:ln w="25400" cap="flat" cmpd="sng" algn="ctr">
                  <a:solidFill>
                    <a:schemeClr val="bg1"/>
                  </a:solidFill>
                  <a:prstDash val="solid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" name="Gruppieren 5"/>
              <p:cNvGrpSpPr/>
              <p:nvPr/>
            </p:nvGrpSpPr>
            <p:grpSpPr>
              <a:xfrm>
                <a:off x="2800834" y="1707474"/>
                <a:ext cx="1728193" cy="3502533"/>
                <a:chOff x="2819636" y="1460571"/>
                <a:chExt cx="1728193" cy="3502533"/>
              </a:xfrm>
            </p:grpSpPr>
            <p:grpSp>
              <p:nvGrpSpPr>
                <p:cNvPr id="11" name="Gruppieren 10"/>
                <p:cNvGrpSpPr/>
                <p:nvPr/>
              </p:nvGrpSpPr>
              <p:grpSpPr>
                <a:xfrm>
                  <a:off x="2819636" y="1460571"/>
                  <a:ext cx="1728193" cy="3502533"/>
                  <a:chOff x="2800108" y="2021847"/>
                  <a:chExt cx="1899974" cy="3780420"/>
                </a:xfrm>
              </p:grpSpPr>
              <p:pic>
                <p:nvPicPr>
                  <p:cNvPr id="26" name="Grafik 25"/>
                  <p:cNvPicPr>
                    <a:picLocks noChangeAspect="1"/>
                  </p:cNvPicPr>
                  <p:nvPr/>
                </p:nvPicPr>
                <p:blipFill rotWithShape="1">
                  <a:blip r:embed="rId8" cstate="print">
                    <a:duotone>
                      <a:prstClr val="black"/>
                      <a:srgbClr val="00B579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23200" b="89018" l="40591" r="60591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9730" t="23187" r="39795" b="10664"/>
                  <a:stretch/>
                </p:blipFill>
                <p:spPr>
                  <a:xfrm>
                    <a:off x="2827874" y="2021847"/>
                    <a:ext cx="1872208" cy="3780420"/>
                  </a:xfrm>
                  <a:prstGeom prst="rect">
                    <a:avLst/>
                  </a:prstGeom>
                </p:spPr>
              </p:pic>
              <p:pic>
                <p:nvPicPr>
                  <p:cNvPr id="27" name="Grafik 26"/>
                  <p:cNvPicPr>
                    <a:picLocks noChangeAspect="1"/>
                  </p:cNvPicPr>
                  <p:nvPr/>
                </p:nvPicPr>
                <p:blipFill rotWithShape="1">
                  <a:blip r:embed="rId10" cstate="print">
                    <a:duotone>
                      <a:prstClr val="black"/>
                      <a:srgbClr val="FACF4C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backgroundRemoval t="19564" b="88073" l="40591" r="59273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9739" t="21297" r="41755" b="13183"/>
                  <a:stretch/>
                </p:blipFill>
                <p:spPr>
                  <a:xfrm>
                    <a:off x="2819636" y="2042851"/>
                    <a:ext cx="1692189" cy="3744416"/>
                  </a:xfrm>
                  <a:prstGeom prst="rect">
                    <a:avLst/>
                  </a:prstGeom>
                </p:spPr>
              </p:pic>
              <p:pic>
                <p:nvPicPr>
                  <p:cNvPr id="28" name="Grafik 27"/>
                  <p:cNvPicPr>
                    <a:picLocks noChangeAspect="1"/>
                  </p:cNvPicPr>
                  <p:nvPr/>
                </p:nvPicPr>
                <p:blipFill rotWithShape="1">
                  <a:blip r:embed="rId12" cstate="print">
                    <a:duotone>
                      <a:prstClr val="black"/>
                      <a:srgbClr val="3788C4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backgroundRemoval t="18982" b="84873" l="39500" r="56182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9531" t="18909" r="44000" b="15392"/>
                  <a:stretch/>
                </p:blipFill>
                <p:spPr>
                  <a:xfrm>
                    <a:off x="2800108" y="2044831"/>
                    <a:ext cx="1505919" cy="375471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1" name="Grafik 40"/>
                <p:cNvPicPr>
                  <a:picLocks noChangeAspect="1"/>
                </p:cNvPicPr>
                <p:nvPr/>
              </p:nvPicPr>
              <p:blipFill rotWithShape="1">
                <a:blip r:embed="rId6"/>
                <a:srcRect r="62087"/>
                <a:stretch/>
              </p:blipFill>
              <p:spPr>
                <a:xfrm>
                  <a:off x="3355345" y="1500781"/>
                  <a:ext cx="760435" cy="2554445"/>
                </a:xfrm>
                <a:prstGeom prst="rect">
                  <a:avLst/>
                </a:prstGeom>
              </p:spPr>
            </p:pic>
          </p:grpSp>
          <p:grpSp>
            <p:nvGrpSpPr>
              <p:cNvPr id="37" name="Gruppieren 36"/>
              <p:cNvGrpSpPr/>
              <p:nvPr/>
            </p:nvGrpSpPr>
            <p:grpSpPr>
              <a:xfrm>
                <a:off x="1620290" y="5343067"/>
                <a:ext cx="2423482" cy="632175"/>
                <a:chOff x="8121464" y="6001181"/>
                <a:chExt cx="2423482" cy="632175"/>
              </a:xfrm>
            </p:grpSpPr>
            <p:sp>
              <p:nvSpPr>
                <p:cNvPr id="39" name="Abgerundetes Rechteck 38"/>
                <p:cNvSpPr/>
                <p:nvPr/>
              </p:nvSpPr>
              <p:spPr>
                <a:xfrm>
                  <a:off x="8121464" y="6264646"/>
                  <a:ext cx="2423482" cy="36871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de-DE" sz="1400" b="1" dirty="0" err="1">
                      <a:solidFill>
                        <a:schemeClr val="tx1"/>
                      </a:solidFill>
                    </a:rPr>
                    <a:t>R</a:t>
                  </a:r>
                  <a:r>
                    <a:rPr lang="de-DE" sz="1400" b="1" baseline="-25000" dirty="0" err="1">
                      <a:solidFill>
                        <a:schemeClr val="tx1"/>
                      </a:solidFill>
                    </a:rPr>
                    <a:t>calcar</a:t>
                  </a:r>
                  <a:r>
                    <a:rPr lang="de-DE" sz="1400" b="1" baseline="-250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de-DE" sz="1400" b="1" dirty="0">
                      <a:solidFill>
                        <a:schemeClr val="tx1"/>
                      </a:solidFill>
                    </a:rPr>
                    <a:t>= </a:t>
                  </a:r>
                  <a:r>
                    <a:rPr lang="de-DE" sz="1400" b="1" dirty="0">
                      <a:solidFill>
                        <a:srgbClr val="467CBE"/>
                      </a:solidFill>
                      <a:latin typeface="Arial" charset="0"/>
                    </a:rPr>
                    <a:t>R</a:t>
                  </a:r>
                  <a:r>
                    <a:rPr lang="de-DE" sz="1400" b="1" baseline="-25000" dirty="0">
                      <a:solidFill>
                        <a:srgbClr val="467CBE"/>
                      </a:solidFill>
                      <a:latin typeface="Arial" charset="0"/>
                    </a:rPr>
                    <a:t>VLG</a:t>
                  </a:r>
                  <a:r>
                    <a:rPr lang="en-US" sz="1400" b="1" baseline="-25000" dirty="0">
                      <a:solidFill>
                        <a:srgbClr val="467CBE"/>
                      </a:solidFill>
                      <a:latin typeface="Arial" charset="0"/>
                    </a:rPr>
                    <a:t> </a:t>
                  </a:r>
                  <a:r>
                    <a:rPr lang="de-DE" sz="1400" b="1" dirty="0">
                      <a:solidFill>
                        <a:schemeClr val="tx1"/>
                      </a:solidFill>
                    </a:rPr>
                    <a:t>=</a:t>
                  </a:r>
                  <a:r>
                    <a:rPr lang="de-DE" sz="1400" b="1" baseline="-250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de-DE" sz="1400" b="1" dirty="0">
                      <a:solidFill>
                        <a:srgbClr val="FACF4C"/>
                      </a:solidFill>
                      <a:latin typeface="Arial" charset="0"/>
                    </a:rPr>
                    <a:t>R</a:t>
                  </a:r>
                  <a:r>
                    <a:rPr lang="de-DE" sz="1400" b="1" baseline="-25000" dirty="0">
                      <a:solidFill>
                        <a:srgbClr val="FACF4C"/>
                      </a:solidFill>
                      <a:latin typeface="Arial" charset="0"/>
                    </a:rPr>
                    <a:t>STD</a:t>
                  </a:r>
                  <a:r>
                    <a:rPr lang="de-DE" sz="1400" b="1" dirty="0">
                      <a:solidFill>
                        <a:srgbClr val="FACF4C"/>
                      </a:solidFill>
                      <a:latin typeface="Arial" charset="0"/>
                    </a:rPr>
                    <a:t> </a:t>
                  </a:r>
                  <a:r>
                    <a:rPr lang="de-DE" sz="1400" b="1" dirty="0">
                      <a:solidFill>
                        <a:schemeClr val="tx1"/>
                      </a:solidFill>
                    </a:rPr>
                    <a:t>= </a:t>
                  </a:r>
                  <a:r>
                    <a:rPr lang="de-DE" sz="1400" b="1" dirty="0">
                      <a:solidFill>
                        <a:srgbClr val="008561"/>
                      </a:solidFill>
                    </a:rPr>
                    <a:t>R</a:t>
                  </a:r>
                  <a:r>
                    <a:rPr lang="de-DE" sz="1400" b="1" baseline="-25000" dirty="0">
                      <a:solidFill>
                        <a:srgbClr val="008561"/>
                      </a:solidFill>
                    </a:rPr>
                    <a:t>VAR</a:t>
                  </a:r>
                  <a:endParaRPr lang="en-US" sz="1400" b="1" baseline="-25000" dirty="0">
                    <a:solidFill>
                      <a:srgbClr val="467CBE"/>
                    </a:solidFill>
                    <a:latin typeface="Arial" charset="0"/>
                  </a:endParaRPr>
                </a:p>
              </p:txBody>
            </p:sp>
            <p:sp>
              <p:nvSpPr>
                <p:cNvPr id="40" name="Rechteck 39"/>
                <p:cNvSpPr/>
                <p:nvPr/>
              </p:nvSpPr>
              <p:spPr>
                <a:xfrm>
                  <a:off x="8167709" y="6001181"/>
                  <a:ext cx="2302177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Weltweites Aesculap</a:t>
                  </a:r>
                  <a:r>
                    <a:rPr kumimoji="0" lang="de-DE" sz="1200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®</a:t>
                  </a:r>
                  <a:r>
                    <a:rPr kumimoji="0" lang="de-DE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rPr>
                    <a:t> Patent</a:t>
                  </a:r>
                  <a:endPara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cxnSp>
            <p:nvCxnSpPr>
              <p:cNvPr id="14" name="Gerader Verbinder 13"/>
              <p:cNvCxnSpPr/>
              <p:nvPr/>
            </p:nvCxnSpPr>
            <p:spPr>
              <a:xfrm>
                <a:off x="1180119" y="2312876"/>
                <a:ext cx="2268000" cy="0"/>
              </a:xfrm>
              <a:prstGeom prst="line">
                <a:avLst/>
              </a:prstGeom>
              <a:ln w="9525">
                <a:solidFill>
                  <a:srgbClr val="4D85C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r Verbinder 42"/>
              <p:cNvCxnSpPr/>
              <p:nvPr/>
            </p:nvCxnSpPr>
            <p:spPr>
              <a:xfrm>
                <a:off x="1218908" y="2187908"/>
                <a:ext cx="2376000" cy="0"/>
              </a:xfrm>
              <a:prstGeom prst="line">
                <a:avLst/>
              </a:prstGeom>
              <a:ln w="9525">
                <a:solidFill>
                  <a:srgbClr val="FFCB0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r Verbinder 43"/>
              <p:cNvCxnSpPr/>
              <p:nvPr/>
            </p:nvCxnSpPr>
            <p:spPr>
              <a:xfrm>
                <a:off x="1261767" y="2070372"/>
                <a:ext cx="2304000" cy="0"/>
              </a:xfrm>
              <a:prstGeom prst="line">
                <a:avLst/>
              </a:prstGeom>
              <a:ln w="9525">
                <a:solidFill>
                  <a:srgbClr val="00805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81665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5" b="13504"/>
          <a:stretch/>
        </p:blipFill>
        <p:spPr>
          <a:xfrm>
            <a:off x="5687229" y="3331739"/>
            <a:ext cx="6493447" cy="3526261"/>
          </a:xfrm>
          <a:prstGeom prst="rect">
            <a:avLst/>
          </a:prstGeom>
        </p:spPr>
      </p:pic>
      <p:sp>
        <p:nvSpPr>
          <p:cNvPr id="16" name="Titel 1"/>
          <p:cNvSpPr txBox="1">
            <a:spLocks/>
          </p:cNvSpPr>
          <p:nvPr/>
        </p:nvSpPr>
        <p:spPr>
          <a:xfrm>
            <a:off x="803412" y="692992"/>
            <a:ext cx="10798538" cy="863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algn="l" defTabSz="1088776" rtl="0" eaLnBrk="1" latinLnBrk="0" hangingPunct="1">
              <a:spcBef>
                <a:spcPct val="0"/>
              </a:spcBef>
              <a:buNone/>
              <a:defRPr lang="de-DE" sz="2800" kern="120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de-DE" dirty="0" err="1"/>
              <a:t>Raspellage</a:t>
            </a:r>
            <a:r>
              <a:rPr lang="de-DE" dirty="0"/>
              <a:t> in Abhängigkeit der Anatomie</a:t>
            </a:r>
          </a:p>
          <a:p>
            <a:endParaRPr lang="de-DE" dirty="0"/>
          </a:p>
        </p:txBody>
      </p:sp>
      <p:sp>
        <p:nvSpPr>
          <p:cNvPr id="17" name="Rechteck 16"/>
          <p:cNvSpPr/>
          <p:nvPr/>
        </p:nvSpPr>
        <p:spPr>
          <a:xfrm>
            <a:off x="952065" y="1844824"/>
            <a:ext cx="10796563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DE" sz="1800" dirty="0"/>
              <a:t>Raspelposition erlaubt Variation des Kopfzentrums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de-DE" sz="1800" dirty="0"/>
              <a:t>Schaftschulterhöhe (           ) variiert in 5 mm Schritten zw. den Indikationslinien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-"/>
            </a:pPr>
            <a:endParaRPr lang="de-DE" sz="1800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963406" y="3032957"/>
            <a:ext cx="4747891" cy="2795637"/>
            <a:chOff x="963406" y="3032957"/>
            <a:chExt cx="4747891" cy="2795637"/>
          </a:xfrm>
        </p:grpSpPr>
        <p:grpSp>
          <p:nvGrpSpPr>
            <p:cNvPr id="38" name="Gruppieren 37"/>
            <p:cNvGrpSpPr/>
            <p:nvPr/>
          </p:nvGrpSpPr>
          <p:grpSpPr>
            <a:xfrm>
              <a:off x="963406" y="3032957"/>
              <a:ext cx="4747891" cy="2795637"/>
              <a:chOff x="952065" y="3176972"/>
              <a:chExt cx="4747891" cy="2830666"/>
            </a:xfrm>
          </p:grpSpPr>
          <p:sp>
            <p:nvSpPr>
              <p:cNvPr id="22" name="Rechteck 21"/>
              <p:cNvSpPr/>
              <p:nvPr/>
            </p:nvSpPr>
            <p:spPr>
              <a:xfrm>
                <a:off x="952065" y="3176972"/>
                <a:ext cx="4747891" cy="2830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ts val="12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de-DE" sz="1800" dirty="0"/>
                  <a:t>Kopfmittelpunkte (          )  liegen</a:t>
                </a:r>
              </a:p>
              <a:p>
                <a:pPr lvl="1">
                  <a:buClr>
                    <a:srgbClr val="0070C0"/>
                  </a:buClr>
                </a:pPr>
                <a:r>
                  <a:rPr lang="de-DE" sz="1800" dirty="0"/>
                  <a:t> 15 mm (Valgus)</a:t>
                </a:r>
              </a:p>
              <a:p>
                <a:pPr lvl="1">
                  <a:buClr>
                    <a:srgbClr val="FFCB06"/>
                  </a:buClr>
                </a:pPr>
                <a:r>
                  <a:rPr lang="de-DE" sz="1800" dirty="0"/>
                  <a:t> 10 mm (Standard)</a:t>
                </a:r>
              </a:p>
              <a:p>
                <a:pPr lvl="1">
                  <a:buClr>
                    <a:srgbClr val="00805F"/>
                  </a:buClr>
                </a:pPr>
                <a:r>
                  <a:rPr lang="de-DE" sz="1800" dirty="0"/>
                  <a:t>   5 mm (Varus)</a:t>
                </a:r>
              </a:p>
              <a:p>
                <a:pPr>
                  <a:spcBef>
                    <a:spcPts val="600"/>
                  </a:spcBef>
                </a:pPr>
                <a:r>
                  <a:rPr lang="de-DE" sz="1800" dirty="0"/>
                  <a:t>    oberhalb des höchsten Schulterpunktes  </a:t>
                </a:r>
              </a:p>
              <a:p>
                <a:pPr>
                  <a:spcAft>
                    <a:spcPts val="1200"/>
                  </a:spcAft>
                </a:pPr>
                <a:r>
                  <a:rPr lang="de-DE" sz="1800" dirty="0"/>
                  <a:t>    des Implantats</a:t>
                </a:r>
              </a:p>
              <a:p>
                <a:pPr marL="285750" indent="-285750">
                  <a:spcBef>
                    <a:spcPts val="1200"/>
                  </a:spcBef>
                  <a:spcAft>
                    <a:spcPts val="1200"/>
                  </a:spcAft>
                  <a:buFont typeface="Symbol" panose="05050102010706020507" pitchFamily="18" charset="2"/>
                  <a:buChar char="-"/>
                </a:pPr>
                <a:r>
                  <a:rPr lang="de-DE" sz="1800" dirty="0"/>
                  <a:t>Kopfmittelpunkte (          ) variieren in     7,5 mm Schritten zw. den Indikationslinien</a:t>
                </a:r>
              </a:p>
            </p:txBody>
          </p:sp>
          <p:pic>
            <p:nvPicPr>
              <p:cNvPr id="36" name="Grafik 3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90354" y="3281497"/>
                <a:ext cx="586286" cy="198000"/>
              </a:xfrm>
              <a:prstGeom prst="rect">
                <a:avLst/>
              </a:prstGeom>
            </p:spPr>
          </p:pic>
          <p:pic>
            <p:nvPicPr>
              <p:cNvPr id="37" name="Grafik 3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00303" y="5441237"/>
                <a:ext cx="586286" cy="198000"/>
              </a:xfrm>
              <a:prstGeom prst="rect">
                <a:avLst/>
              </a:prstGeom>
            </p:spPr>
          </p:pic>
        </p:grpSp>
        <p:pic>
          <p:nvPicPr>
            <p:cNvPr id="24" name="Grafik 23"/>
            <p:cNvPicPr>
              <a:picLocks noChangeAspect="1"/>
            </p:cNvPicPr>
            <p:nvPr/>
          </p:nvPicPr>
          <p:blipFill rotWithShape="1">
            <a:blip r:embed="rId4"/>
            <a:srcRect r="65756"/>
            <a:stretch/>
          </p:blipFill>
          <p:spPr>
            <a:xfrm>
              <a:off x="1438442" y="3488704"/>
              <a:ext cx="216024" cy="195550"/>
            </a:xfrm>
            <a:prstGeom prst="rect">
              <a:avLst/>
            </a:prstGeom>
          </p:spPr>
        </p:pic>
        <p:pic>
          <p:nvPicPr>
            <p:cNvPr id="25" name="Grafik 24"/>
            <p:cNvPicPr>
              <a:picLocks noChangeAspect="1"/>
            </p:cNvPicPr>
            <p:nvPr/>
          </p:nvPicPr>
          <p:blipFill rotWithShape="1">
            <a:blip r:embed="rId4"/>
            <a:srcRect l="33457" r="32299"/>
            <a:stretch/>
          </p:blipFill>
          <p:spPr>
            <a:xfrm>
              <a:off x="1420470" y="3765001"/>
              <a:ext cx="216025" cy="195550"/>
            </a:xfrm>
            <a:prstGeom prst="rect">
              <a:avLst/>
            </a:prstGeom>
          </p:spPr>
        </p:pic>
        <p:pic>
          <p:nvPicPr>
            <p:cNvPr id="26" name="Grafik 25"/>
            <p:cNvPicPr>
              <a:picLocks noChangeAspect="1"/>
            </p:cNvPicPr>
            <p:nvPr/>
          </p:nvPicPr>
          <p:blipFill rotWithShape="1">
            <a:blip r:embed="rId4"/>
            <a:srcRect l="67236"/>
            <a:stretch/>
          </p:blipFill>
          <p:spPr>
            <a:xfrm>
              <a:off x="1426821" y="4026977"/>
              <a:ext cx="206686" cy="195550"/>
            </a:xfrm>
            <a:prstGeom prst="rect">
              <a:avLst/>
            </a:prstGeom>
          </p:spPr>
        </p:pic>
      </p:grpSp>
      <p:pic>
        <p:nvPicPr>
          <p:cNvPr id="23" name="Grafik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562" y="2533971"/>
            <a:ext cx="630838" cy="1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76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/>
          <p:cNvSpPr txBox="1">
            <a:spLocks/>
          </p:cNvSpPr>
          <p:nvPr/>
        </p:nvSpPr>
        <p:spPr>
          <a:xfrm>
            <a:off x="806074" y="692992"/>
            <a:ext cx="10903888" cy="8638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marL="0" algn="l" defTabSz="1088776" rtl="0" eaLnBrk="1" latinLnBrk="0" hangingPunct="1">
              <a:spcBef>
                <a:spcPct val="0"/>
              </a:spcBef>
              <a:buNone/>
              <a:defRPr lang="de-DE" sz="2800" kern="120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err="1"/>
              <a:t>Mediale</a:t>
            </a:r>
            <a:r>
              <a:rPr lang="en-US" dirty="0"/>
              <a:t> </a:t>
            </a:r>
            <a:r>
              <a:rPr lang="de-DE" dirty="0"/>
              <a:t>Kurvaturen </a:t>
            </a:r>
          </a:p>
          <a:p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200" b="89018" l="40591" r="605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33" t="18000" r="38333" b="8666"/>
          <a:stretch/>
        </p:blipFill>
        <p:spPr>
          <a:xfrm>
            <a:off x="1727406" y="1863624"/>
            <a:ext cx="2364215" cy="4644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564" b="88073" l="40591" r="59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33" t="19332" r="38333" b="10000"/>
          <a:stretch/>
        </p:blipFill>
        <p:spPr>
          <a:xfrm>
            <a:off x="1726894" y="2095104"/>
            <a:ext cx="2377360" cy="450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82" b="84873" l="39500" r="56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334" t="18001" r="43333" b="13999"/>
          <a:stretch/>
        </p:blipFill>
        <p:spPr>
          <a:xfrm rot="21600000">
            <a:off x="1729560" y="2165991"/>
            <a:ext cx="1847995" cy="4284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6" t="22143" r="64186" b="12521"/>
          <a:stretch/>
        </p:blipFill>
        <p:spPr>
          <a:xfrm>
            <a:off x="1749080" y="2449235"/>
            <a:ext cx="1916466" cy="4108647"/>
          </a:xfrm>
          <a:prstGeom prst="rect">
            <a:avLst/>
          </a:prstGeom>
        </p:spPr>
      </p:pic>
      <p:grpSp>
        <p:nvGrpSpPr>
          <p:cNvPr id="9" name="Gruppieren 8"/>
          <p:cNvGrpSpPr/>
          <p:nvPr/>
        </p:nvGrpSpPr>
        <p:grpSpPr>
          <a:xfrm>
            <a:off x="2835155" y="3568839"/>
            <a:ext cx="2759839" cy="1347552"/>
            <a:chOff x="2761174" y="3311089"/>
            <a:chExt cx="2759839" cy="1347552"/>
          </a:xfrm>
        </p:grpSpPr>
        <p:cxnSp>
          <p:nvCxnSpPr>
            <p:cNvPr id="10" name="Gerader Verbinder 9"/>
            <p:cNvCxnSpPr>
              <a:endCxn id="11" idx="0"/>
            </p:cNvCxnSpPr>
            <p:nvPr/>
          </p:nvCxnSpPr>
          <p:spPr>
            <a:xfrm>
              <a:off x="2761174" y="3311089"/>
              <a:ext cx="1455489" cy="711323"/>
            </a:xfrm>
            <a:prstGeom prst="line">
              <a:avLst/>
            </a:prstGeom>
            <a:ln w="12700">
              <a:solidFill>
                <a:srgbClr val="FFC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ihandform 10"/>
            <p:cNvSpPr/>
            <p:nvPr/>
          </p:nvSpPr>
          <p:spPr>
            <a:xfrm>
              <a:off x="4216663" y="3998723"/>
              <a:ext cx="80543" cy="75805"/>
            </a:xfrm>
            <a:custGeom>
              <a:avLst/>
              <a:gdLst>
                <a:gd name="connsiteX0" fmla="*/ 0 w 80543"/>
                <a:gd name="connsiteY0" fmla="*/ 23689 h 75805"/>
                <a:gd name="connsiteX1" fmla="*/ 66330 w 80543"/>
                <a:gd name="connsiteY1" fmla="*/ 0 h 75805"/>
                <a:gd name="connsiteX2" fmla="*/ 23689 w 80543"/>
                <a:gd name="connsiteY2" fmla="*/ 75805 h 75805"/>
                <a:gd name="connsiteX3" fmla="*/ 80543 w 80543"/>
                <a:gd name="connsiteY3" fmla="*/ 66330 h 7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543" h="75805">
                  <a:moveTo>
                    <a:pt x="0" y="23689"/>
                  </a:moveTo>
                  <a:lnTo>
                    <a:pt x="66330" y="0"/>
                  </a:lnTo>
                  <a:lnTo>
                    <a:pt x="23689" y="75805"/>
                  </a:lnTo>
                  <a:lnTo>
                    <a:pt x="80543" y="66330"/>
                  </a:lnTo>
                </a:path>
              </a:pathLst>
            </a:custGeom>
            <a:solidFill>
              <a:schemeClr val="bg1"/>
            </a:solidFill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Gerader Verbinder 11"/>
            <p:cNvCxnSpPr>
              <a:cxnSpLocks noChangeAspect="1"/>
            </p:cNvCxnSpPr>
            <p:nvPr/>
          </p:nvCxnSpPr>
          <p:spPr>
            <a:xfrm>
              <a:off x="4297013" y="4060452"/>
              <a:ext cx="1224000" cy="598189"/>
            </a:xfrm>
            <a:prstGeom prst="line">
              <a:avLst/>
            </a:prstGeom>
            <a:ln w="12700">
              <a:solidFill>
                <a:srgbClr val="FFC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pieren 12"/>
          <p:cNvGrpSpPr/>
          <p:nvPr/>
        </p:nvGrpSpPr>
        <p:grpSpPr>
          <a:xfrm>
            <a:off x="2852764" y="3739454"/>
            <a:ext cx="2759839" cy="1347552"/>
            <a:chOff x="2761174" y="3311089"/>
            <a:chExt cx="2759839" cy="1347552"/>
          </a:xfrm>
        </p:grpSpPr>
        <p:cxnSp>
          <p:nvCxnSpPr>
            <p:cNvPr id="14" name="Gerader Verbinder 13"/>
            <p:cNvCxnSpPr>
              <a:endCxn id="15" idx="0"/>
            </p:cNvCxnSpPr>
            <p:nvPr/>
          </p:nvCxnSpPr>
          <p:spPr>
            <a:xfrm>
              <a:off x="2761174" y="3311089"/>
              <a:ext cx="1455489" cy="711323"/>
            </a:xfrm>
            <a:prstGeom prst="line">
              <a:avLst/>
            </a:prstGeom>
            <a:ln w="12700">
              <a:solidFill>
                <a:srgbClr val="5EA07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reihandform 14"/>
            <p:cNvSpPr/>
            <p:nvPr/>
          </p:nvSpPr>
          <p:spPr>
            <a:xfrm>
              <a:off x="4216663" y="3998723"/>
              <a:ext cx="80543" cy="75805"/>
            </a:xfrm>
            <a:custGeom>
              <a:avLst/>
              <a:gdLst>
                <a:gd name="connsiteX0" fmla="*/ 0 w 80543"/>
                <a:gd name="connsiteY0" fmla="*/ 23689 h 75805"/>
                <a:gd name="connsiteX1" fmla="*/ 66330 w 80543"/>
                <a:gd name="connsiteY1" fmla="*/ 0 h 75805"/>
                <a:gd name="connsiteX2" fmla="*/ 23689 w 80543"/>
                <a:gd name="connsiteY2" fmla="*/ 75805 h 75805"/>
                <a:gd name="connsiteX3" fmla="*/ 80543 w 80543"/>
                <a:gd name="connsiteY3" fmla="*/ 66330 h 7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543" h="75805">
                  <a:moveTo>
                    <a:pt x="0" y="23689"/>
                  </a:moveTo>
                  <a:lnTo>
                    <a:pt x="66330" y="0"/>
                  </a:lnTo>
                  <a:lnTo>
                    <a:pt x="23689" y="75805"/>
                  </a:lnTo>
                  <a:lnTo>
                    <a:pt x="80543" y="66330"/>
                  </a:lnTo>
                </a:path>
              </a:pathLst>
            </a:custGeom>
            <a:solidFill>
              <a:schemeClr val="bg1"/>
            </a:solidFill>
            <a:ln w="12700">
              <a:solidFill>
                <a:srgbClr val="5EA0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Gerader Verbinder 15"/>
            <p:cNvCxnSpPr>
              <a:cxnSpLocks noChangeAspect="1"/>
            </p:cNvCxnSpPr>
            <p:nvPr/>
          </p:nvCxnSpPr>
          <p:spPr>
            <a:xfrm>
              <a:off x="4297013" y="4060452"/>
              <a:ext cx="1224000" cy="598189"/>
            </a:xfrm>
            <a:prstGeom prst="line">
              <a:avLst/>
            </a:prstGeom>
            <a:ln w="12700">
              <a:solidFill>
                <a:srgbClr val="5EA07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Abgerundetes Rechteck 17"/>
          <p:cNvSpPr/>
          <p:nvPr/>
        </p:nvSpPr>
        <p:spPr bwMode="auto">
          <a:xfrm>
            <a:off x="3006334" y="1774638"/>
            <a:ext cx="720000" cy="2880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72000" rIns="0" bIns="72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5E809F"/>
                </a:solidFill>
                <a:latin typeface="Arial" charset="0"/>
              </a:rPr>
              <a:t>VLG</a:t>
            </a:r>
            <a:endParaRPr lang="en-US" sz="1400" dirty="0">
              <a:solidFill>
                <a:srgbClr val="5E809F"/>
              </a:solidFill>
              <a:latin typeface="Arial" charset="0"/>
            </a:endParaRPr>
          </a:p>
        </p:txBody>
      </p:sp>
      <p:sp>
        <p:nvSpPr>
          <p:cNvPr id="19" name="Abgerundetes Rechteck 18"/>
          <p:cNvSpPr/>
          <p:nvPr/>
        </p:nvSpPr>
        <p:spPr bwMode="auto">
          <a:xfrm>
            <a:off x="3317627" y="1983445"/>
            <a:ext cx="864000" cy="2880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72000" rIns="0" bIns="72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FFC000"/>
                </a:solidFill>
                <a:latin typeface="Arial" charset="0"/>
              </a:rPr>
              <a:t>STD</a:t>
            </a:r>
            <a:endParaRPr lang="en-US" sz="1400" dirty="0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20" name="Abgerundetes Rechteck 19"/>
          <p:cNvSpPr/>
          <p:nvPr/>
        </p:nvSpPr>
        <p:spPr bwMode="auto">
          <a:xfrm>
            <a:off x="3826567" y="2270612"/>
            <a:ext cx="576000" cy="2880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72000" rIns="0" bIns="72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5EA07F"/>
                </a:solidFill>
                <a:latin typeface="Arial" charset="0"/>
              </a:rPr>
              <a:t>VAR</a:t>
            </a:r>
            <a:endParaRPr lang="en-US" sz="1200" dirty="0">
              <a:solidFill>
                <a:srgbClr val="5EA07F"/>
              </a:solidFill>
              <a:latin typeface="Arial" charset="0"/>
            </a:endParaRPr>
          </a:p>
        </p:txBody>
      </p:sp>
      <p:sp>
        <p:nvSpPr>
          <p:cNvPr id="21" name="Abgerundetes Rechteck 20"/>
          <p:cNvSpPr/>
          <p:nvPr/>
        </p:nvSpPr>
        <p:spPr>
          <a:xfrm>
            <a:off x="5623417" y="4245148"/>
            <a:ext cx="981421" cy="474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 dirty="0">
                <a:solidFill>
                  <a:srgbClr val="C00000"/>
                </a:solidFill>
              </a:rPr>
              <a:t>RM</a:t>
            </a:r>
            <a:r>
              <a:rPr lang="de-DE" sz="900" b="1" baseline="-25000" dirty="0">
                <a:solidFill>
                  <a:srgbClr val="C00000"/>
                </a:solidFill>
              </a:rPr>
              <a:t>DYS</a:t>
            </a:r>
            <a:endParaRPr lang="en-US" sz="900" b="1" baseline="-25000" dirty="0">
              <a:solidFill>
                <a:srgbClr val="C00000"/>
              </a:solidFill>
            </a:endParaRPr>
          </a:p>
        </p:txBody>
      </p:sp>
      <p:sp>
        <p:nvSpPr>
          <p:cNvPr id="22" name="Ellipse 30"/>
          <p:cNvSpPr>
            <a:spLocks noChangeAspect="1"/>
          </p:cNvSpPr>
          <p:nvPr/>
        </p:nvSpPr>
        <p:spPr>
          <a:xfrm flipH="1">
            <a:off x="2501950" y="3214798"/>
            <a:ext cx="619353" cy="1951447"/>
          </a:xfrm>
          <a:custGeom>
            <a:avLst/>
            <a:gdLst>
              <a:gd name="connsiteX0" fmla="*/ 0 w 5076000"/>
              <a:gd name="connsiteY0" fmla="*/ 2538000 h 5076000"/>
              <a:gd name="connsiteX1" fmla="*/ 2538000 w 5076000"/>
              <a:gd name="connsiteY1" fmla="*/ 0 h 5076000"/>
              <a:gd name="connsiteX2" fmla="*/ 5076000 w 5076000"/>
              <a:gd name="connsiteY2" fmla="*/ 2538000 h 5076000"/>
              <a:gd name="connsiteX3" fmla="*/ 2538000 w 5076000"/>
              <a:gd name="connsiteY3" fmla="*/ 5076000 h 5076000"/>
              <a:gd name="connsiteX4" fmla="*/ 0 w 5076000"/>
              <a:gd name="connsiteY4" fmla="*/ 2538000 h 5076000"/>
              <a:gd name="connsiteX0" fmla="*/ 0 w 5076000"/>
              <a:gd name="connsiteY0" fmla="*/ 2538000 h 5076000"/>
              <a:gd name="connsiteX1" fmla="*/ 2538000 w 5076000"/>
              <a:gd name="connsiteY1" fmla="*/ 0 h 5076000"/>
              <a:gd name="connsiteX2" fmla="*/ 5076000 w 5076000"/>
              <a:gd name="connsiteY2" fmla="*/ 2538000 h 5076000"/>
              <a:gd name="connsiteX3" fmla="*/ 2538000 w 5076000"/>
              <a:gd name="connsiteY3" fmla="*/ 5076000 h 5076000"/>
              <a:gd name="connsiteX4" fmla="*/ 91440 w 5076000"/>
              <a:gd name="connsiteY4" fmla="*/ 2629440 h 5076000"/>
              <a:gd name="connsiteX0" fmla="*/ 0 w 5076000"/>
              <a:gd name="connsiteY0" fmla="*/ 2538000 h 5076000"/>
              <a:gd name="connsiteX1" fmla="*/ 2538000 w 5076000"/>
              <a:gd name="connsiteY1" fmla="*/ 0 h 5076000"/>
              <a:gd name="connsiteX2" fmla="*/ 5076000 w 5076000"/>
              <a:gd name="connsiteY2" fmla="*/ 2538000 h 5076000"/>
              <a:gd name="connsiteX3" fmla="*/ 2538000 w 5076000"/>
              <a:gd name="connsiteY3" fmla="*/ 5076000 h 5076000"/>
              <a:gd name="connsiteX0" fmla="*/ 0 w 2538000"/>
              <a:gd name="connsiteY0" fmla="*/ 0 h 5076000"/>
              <a:gd name="connsiteX1" fmla="*/ 2538000 w 2538000"/>
              <a:gd name="connsiteY1" fmla="*/ 2538000 h 5076000"/>
              <a:gd name="connsiteX2" fmla="*/ 0 w 2538000"/>
              <a:gd name="connsiteY2" fmla="*/ 5076000 h 5076000"/>
              <a:gd name="connsiteX0" fmla="*/ 0 w 2790652"/>
              <a:gd name="connsiteY0" fmla="*/ 0 h 5076000"/>
              <a:gd name="connsiteX1" fmla="*/ 2538000 w 2790652"/>
              <a:gd name="connsiteY1" fmla="*/ 2538000 h 5076000"/>
              <a:gd name="connsiteX2" fmla="*/ 2412592 w 2790652"/>
              <a:gd name="connsiteY2" fmla="*/ 3320539 h 5076000"/>
              <a:gd name="connsiteX3" fmla="*/ 0 w 2790652"/>
              <a:gd name="connsiteY3" fmla="*/ 5076000 h 5076000"/>
              <a:gd name="connsiteX0" fmla="*/ 0 w 2538000"/>
              <a:gd name="connsiteY0" fmla="*/ 0 h 5076000"/>
              <a:gd name="connsiteX1" fmla="*/ 2538000 w 2538000"/>
              <a:gd name="connsiteY1" fmla="*/ 2538000 h 5076000"/>
              <a:gd name="connsiteX2" fmla="*/ 0 w 2538000"/>
              <a:gd name="connsiteY2" fmla="*/ 5076000 h 5076000"/>
              <a:gd name="connsiteX0" fmla="*/ 0 w 2538000"/>
              <a:gd name="connsiteY0" fmla="*/ 0 h 2538000"/>
              <a:gd name="connsiteX1" fmla="*/ 2538000 w 2538000"/>
              <a:gd name="connsiteY1" fmla="*/ 2538000 h 2538000"/>
              <a:gd name="connsiteX0" fmla="*/ 0 w 2538000"/>
              <a:gd name="connsiteY0" fmla="*/ 0 h 2538000"/>
              <a:gd name="connsiteX1" fmla="*/ 1931724 w 2538000"/>
              <a:gd name="connsiteY1" fmla="*/ 889526 h 2538000"/>
              <a:gd name="connsiteX2" fmla="*/ 2538000 w 2538000"/>
              <a:gd name="connsiteY2" fmla="*/ 2538000 h 2538000"/>
              <a:gd name="connsiteX0" fmla="*/ 0 w 2538000"/>
              <a:gd name="connsiteY0" fmla="*/ 0 h 2538000"/>
              <a:gd name="connsiteX1" fmla="*/ 1931724 w 2538000"/>
              <a:gd name="connsiteY1" fmla="*/ 889526 h 2538000"/>
              <a:gd name="connsiteX2" fmla="*/ 2538000 w 2538000"/>
              <a:gd name="connsiteY2" fmla="*/ 2538000 h 2538000"/>
              <a:gd name="connsiteX0" fmla="*/ 0 w 2538000"/>
              <a:gd name="connsiteY0" fmla="*/ 0 h 2538000"/>
              <a:gd name="connsiteX1" fmla="*/ 1931724 w 2538000"/>
              <a:gd name="connsiteY1" fmla="*/ 889526 h 2538000"/>
              <a:gd name="connsiteX2" fmla="*/ 2538000 w 2538000"/>
              <a:gd name="connsiteY2" fmla="*/ 2538000 h 2538000"/>
              <a:gd name="connsiteX0" fmla="*/ 0 w 2538000"/>
              <a:gd name="connsiteY0" fmla="*/ 0 h 2538000"/>
              <a:gd name="connsiteX1" fmla="*/ 1931724 w 2538000"/>
              <a:gd name="connsiteY1" fmla="*/ 889526 h 2538000"/>
              <a:gd name="connsiteX2" fmla="*/ 2538000 w 2538000"/>
              <a:gd name="connsiteY2" fmla="*/ 2538000 h 2538000"/>
              <a:gd name="connsiteX0" fmla="*/ 0 w 2538000"/>
              <a:gd name="connsiteY0" fmla="*/ 0 h 2538000"/>
              <a:gd name="connsiteX1" fmla="*/ 1931724 w 2538000"/>
              <a:gd name="connsiteY1" fmla="*/ 889526 h 2538000"/>
              <a:gd name="connsiteX2" fmla="*/ 2538000 w 2538000"/>
              <a:gd name="connsiteY2" fmla="*/ 2538000 h 2538000"/>
              <a:gd name="connsiteX0" fmla="*/ 0 w 606276"/>
              <a:gd name="connsiteY0" fmla="*/ 0 h 1648474"/>
              <a:gd name="connsiteX1" fmla="*/ 606276 w 606276"/>
              <a:gd name="connsiteY1" fmla="*/ 1648474 h 1648474"/>
              <a:gd name="connsiteX0" fmla="*/ 0 w 606473"/>
              <a:gd name="connsiteY0" fmla="*/ 0 h 1648474"/>
              <a:gd name="connsiteX1" fmla="*/ 606276 w 606473"/>
              <a:gd name="connsiteY1" fmla="*/ 1648474 h 1648474"/>
              <a:gd name="connsiteX0" fmla="*/ 0 w 586972"/>
              <a:gd name="connsiteY0" fmla="*/ 0 h 1654978"/>
              <a:gd name="connsiteX1" fmla="*/ 586763 w 586972"/>
              <a:gd name="connsiteY1" fmla="*/ 1654978 h 1654978"/>
              <a:gd name="connsiteX0" fmla="*/ 0 w 480837"/>
              <a:gd name="connsiteY0" fmla="*/ 0 h 1514937"/>
              <a:gd name="connsiteX1" fmla="*/ 480525 w 480837"/>
              <a:gd name="connsiteY1" fmla="*/ 1514937 h 1514937"/>
              <a:gd name="connsiteX0" fmla="*/ 0 w 480812"/>
              <a:gd name="connsiteY0" fmla="*/ 0 h 1514937"/>
              <a:gd name="connsiteX1" fmla="*/ 480525 w 480812"/>
              <a:gd name="connsiteY1" fmla="*/ 1514937 h 1514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0812" h="1514937">
                <a:moveTo>
                  <a:pt x="0" y="0"/>
                </a:moveTo>
                <a:cubicBezTo>
                  <a:pt x="263474" y="420956"/>
                  <a:pt x="490002" y="786008"/>
                  <a:pt x="480525" y="1514937"/>
                </a:cubicBezTo>
              </a:path>
            </a:pathLst>
          </a:custGeom>
          <a:noFill/>
          <a:ln w="19050">
            <a:solidFill>
              <a:srgbClr val="5EA07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lipse 30"/>
          <p:cNvSpPr>
            <a:spLocks noChangeAspect="1"/>
          </p:cNvSpPr>
          <p:nvPr/>
        </p:nvSpPr>
        <p:spPr>
          <a:xfrm flipH="1">
            <a:off x="2503158" y="3142790"/>
            <a:ext cx="550558" cy="1814598"/>
          </a:xfrm>
          <a:custGeom>
            <a:avLst/>
            <a:gdLst>
              <a:gd name="connsiteX0" fmla="*/ 0 w 5076000"/>
              <a:gd name="connsiteY0" fmla="*/ 2538000 h 5076000"/>
              <a:gd name="connsiteX1" fmla="*/ 2538000 w 5076000"/>
              <a:gd name="connsiteY1" fmla="*/ 0 h 5076000"/>
              <a:gd name="connsiteX2" fmla="*/ 5076000 w 5076000"/>
              <a:gd name="connsiteY2" fmla="*/ 2538000 h 5076000"/>
              <a:gd name="connsiteX3" fmla="*/ 2538000 w 5076000"/>
              <a:gd name="connsiteY3" fmla="*/ 5076000 h 5076000"/>
              <a:gd name="connsiteX4" fmla="*/ 0 w 5076000"/>
              <a:gd name="connsiteY4" fmla="*/ 2538000 h 5076000"/>
              <a:gd name="connsiteX0" fmla="*/ 0 w 5076000"/>
              <a:gd name="connsiteY0" fmla="*/ 2538000 h 5076000"/>
              <a:gd name="connsiteX1" fmla="*/ 2538000 w 5076000"/>
              <a:gd name="connsiteY1" fmla="*/ 0 h 5076000"/>
              <a:gd name="connsiteX2" fmla="*/ 5076000 w 5076000"/>
              <a:gd name="connsiteY2" fmla="*/ 2538000 h 5076000"/>
              <a:gd name="connsiteX3" fmla="*/ 2538000 w 5076000"/>
              <a:gd name="connsiteY3" fmla="*/ 5076000 h 5076000"/>
              <a:gd name="connsiteX4" fmla="*/ 91440 w 5076000"/>
              <a:gd name="connsiteY4" fmla="*/ 2629440 h 5076000"/>
              <a:gd name="connsiteX0" fmla="*/ 0 w 5076000"/>
              <a:gd name="connsiteY0" fmla="*/ 2538000 h 5076000"/>
              <a:gd name="connsiteX1" fmla="*/ 2538000 w 5076000"/>
              <a:gd name="connsiteY1" fmla="*/ 0 h 5076000"/>
              <a:gd name="connsiteX2" fmla="*/ 5076000 w 5076000"/>
              <a:gd name="connsiteY2" fmla="*/ 2538000 h 5076000"/>
              <a:gd name="connsiteX3" fmla="*/ 2538000 w 5076000"/>
              <a:gd name="connsiteY3" fmla="*/ 5076000 h 5076000"/>
              <a:gd name="connsiteX0" fmla="*/ 0 w 2538000"/>
              <a:gd name="connsiteY0" fmla="*/ 0 h 5076000"/>
              <a:gd name="connsiteX1" fmla="*/ 2538000 w 2538000"/>
              <a:gd name="connsiteY1" fmla="*/ 2538000 h 5076000"/>
              <a:gd name="connsiteX2" fmla="*/ 0 w 2538000"/>
              <a:gd name="connsiteY2" fmla="*/ 5076000 h 5076000"/>
              <a:gd name="connsiteX0" fmla="*/ 0 w 2790652"/>
              <a:gd name="connsiteY0" fmla="*/ 0 h 5076000"/>
              <a:gd name="connsiteX1" fmla="*/ 2538000 w 2790652"/>
              <a:gd name="connsiteY1" fmla="*/ 2538000 h 5076000"/>
              <a:gd name="connsiteX2" fmla="*/ 2412592 w 2790652"/>
              <a:gd name="connsiteY2" fmla="*/ 3320539 h 5076000"/>
              <a:gd name="connsiteX3" fmla="*/ 0 w 2790652"/>
              <a:gd name="connsiteY3" fmla="*/ 5076000 h 5076000"/>
              <a:gd name="connsiteX0" fmla="*/ 0 w 2538000"/>
              <a:gd name="connsiteY0" fmla="*/ 0 h 5076000"/>
              <a:gd name="connsiteX1" fmla="*/ 2538000 w 2538000"/>
              <a:gd name="connsiteY1" fmla="*/ 2538000 h 5076000"/>
              <a:gd name="connsiteX2" fmla="*/ 0 w 2538000"/>
              <a:gd name="connsiteY2" fmla="*/ 5076000 h 5076000"/>
              <a:gd name="connsiteX0" fmla="*/ 0 w 2538000"/>
              <a:gd name="connsiteY0" fmla="*/ 0 h 2538000"/>
              <a:gd name="connsiteX1" fmla="*/ 2538000 w 2538000"/>
              <a:gd name="connsiteY1" fmla="*/ 2538000 h 2538000"/>
              <a:gd name="connsiteX0" fmla="*/ 0 w 2538000"/>
              <a:gd name="connsiteY0" fmla="*/ 0 h 2538000"/>
              <a:gd name="connsiteX1" fmla="*/ 1931724 w 2538000"/>
              <a:gd name="connsiteY1" fmla="*/ 889526 h 2538000"/>
              <a:gd name="connsiteX2" fmla="*/ 2538000 w 2538000"/>
              <a:gd name="connsiteY2" fmla="*/ 2538000 h 2538000"/>
              <a:gd name="connsiteX0" fmla="*/ 0 w 2538000"/>
              <a:gd name="connsiteY0" fmla="*/ 0 h 2538000"/>
              <a:gd name="connsiteX1" fmla="*/ 1931724 w 2538000"/>
              <a:gd name="connsiteY1" fmla="*/ 889526 h 2538000"/>
              <a:gd name="connsiteX2" fmla="*/ 2538000 w 2538000"/>
              <a:gd name="connsiteY2" fmla="*/ 2538000 h 2538000"/>
              <a:gd name="connsiteX0" fmla="*/ 0 w 2538000"/>
              <a:gd name="connsiteY0" fmla="*/ 0 h 2538000"/>
              <a:gd name="connsiteX1" fmla="*/ 1931724 w 2538000"/>
              <a:gd name="connsiteY1" fmla="*/ 889526 h 2538000"/>
              <a:gd name="connsiteX2" fmla="*/ 2538000 w 2538000"/>
              <a:gd name="connsiteY2" fmla="*/ 2538000 h 2538000"/>
              <a:gd name="connsiteX0" fmla="*/ 0 w 2538000"/>
              <a:gd name="connsiteY0" fmla="*/ 0 h 2538000"/>
              <a:gd name="connsiteX1" fmla="*/ 1931724 w 2538000"/>
              <a:gd name="connsiteY1" fmla="*/ 889526 h 2538000"/>
              <a:gd name="connsiteX2" fmla="*/ 2538000 w 2538000"/>
              <a:gd name="connsiteY2" fmla="*/ 2538000 h 2538000"/>
              <a:gd name="connsiteX0" fmla="*/ 0 w 2538000"/>
              <a:gd name="connsiteY0" fmla="*/ 0 h 2538000"/>
              <a:gd name="connsiteX1" fmla="*/ 1931724 w 2538000"/>
              <a:gd name="connsiteY1" fmla="*/ 889526 h 2538000"/>
              <a:gd name="connsiteX2" fmla="*/ 2538000 w 2538000"/>
              <a:gd name="connsiteY2" fmla="*/ 2538000 h 2538000"/>
              <a:gd name="connsiteX0" fmla="*/ 0 w 606276"/>
              <a:gd name="connsiteY0" fmla="*/ 0 h 1648474"/>
              <a:gd name="connsiteX1" fmla="*/ 606276 w 606276"/>
              <a:gd name="connsiteY1" fmla="*/ 1648474 h 1648474"/>
              <a:gd name="connsiteX0" fmla="*/ 0 w 606473"/>
              <a:gd name="connsiteY0" fmla="*/ 0 h 1648474"/>
              <a:gd name="connsiteX1" fmla="*/ 606276 w 606473"/>
              <a:gd name="connsiteY1" fmla="*/ 1648474 h 1648474"/>
              <a:gd name="connsiteX0" fmla="*/ 0 w 586972"/>
              <a:gd name="connsiteY0" fmla="*/ 0 h 1654978"/>
              <a:gd name="connsiteX1" fmla="*/ 586763 w 586972"/>
              <a:gd name="connsiteY1" fmla="*/ 1654978 h 1654978"/>
              <a:gd name="connsiteX0" fmla="*/ 0 w 427817"/>
              <a:gd name="connsiteY0" fmla="*/ 0 h 1408699"/>
              <a:gd name="connsiteX1" fmla="*/ 427406 w 427817"/>
              <a:gd name="connsiteY1" fmla="*/ 1408699 h 1408699"/>
              <a:gd name="connsiteX0" fmla="*/ 0 w 427741"/>
              <a:gd name="connsiteY0" fmla="*/ 0 h 1408699"/>
              <a:gd name="connsiteX1" fmla="*/ 427406 w 427741"/>
              <a:gd name="connsiteY1" fmla="*/ 1408699 h 1408699"/>
              <a:gd name="connsiteX0" fmla="*/ 0 w 427406"/>
              <a:gd name="connsiteY0" fmla="*/ 0 h 1408699"/>
              <a:gd name="connsiteX1" fmla="*/ 427406 w 427406"/>
              <a:gd name="connsiteY1" fmla="*/ 1408699 h 14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7406" h="1408699">
                <a:moveTo>
                  <a:pt x="0" y="0"/>
                </a:moveTo>
                <a:cubicBezTo>
                  <a:pt x="244158" y="430614"/>
                  <a:pt x="383764" y="708743"/>
                  <a:pt x="427406" y="1408699"/>
                </a:cubicBezTo>
              </a:path>
            </a:pathLst>
          </a:custGeom>
          <a:noFill/>
          <a:ln w="190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lipse 30"/>
          <p:cNvSpPr>
            <a:spLocks noChangeAspect="1"/>
          </p:cNvSpPr>
          <p:nvPr/>
        </p:nvSpPr>
        <p:spPr>
          <a:xfrm flipH="1">
            <a:off x="2518519" y="3070782"/>
            <a:ext cx="482537" cy="1696410"/>
          </a:xfrm>
          <a:custGeom>
            <a:avLst/>
            <a:gdLst>
              <a:gd name="connsiteX0" fmla="*/ 0 w 5076000"/>
              <a:gd name="connsiteY0" fmla="*/ 2538000 h 5076000"/>
              <a:gd name="connsiteX1" fmla="*/ 2538000 w 5076000"/>
              <a:gd name="connsiteY1" fmla="*/ 0 h 5076000"/>
              <a:gd name="connsiteX2" fmla="*/ 5076000 w 5076000"/>
              <a:gd name="connsiteY2" fmla="*/ 2538000 h 5076000"/>
              <a:gd name="connsiteX3" fmla="*/ 2538000 w 5076000"/>
              <a:gd name="connsiteY3" fmla="*/ 5076000 h 5076000"/>
              <a:gd name="connsiteX4" fmla="*/ 0 w 5076000"/>
              <a:gd name="connsiteY4" fmla="*/ 2538000 h 5076000"/>
              <a:gd name="connsiteX0" fmla="*/ 0 w 5076000"/>
              <a:gd name="connsiteY0" fmla="*/ 2538000 h 5076000"/>
              <a:gd name="connsiteX1" fmla="*/ 2538000 w 5076000"/>
              <a:gd name="connsiteY1" fmla="*/ 0 h 5076000"/>
              <a:gd name="connsiteX2" fmla="*/ 5076000 w 5076000"/>
              <a:gd name="connsiteY2" fmla="*/ 2538000 h 5076000"/>
              <a:gd name="connsiteX3" fmla="*/ 2538000 w 5076000"/>
              <a:gd name="connsiteY3" fmla="*/ 5076000 h 5076000"/>
              <a:gd name="connsiteX4" fmla="*/ 91440 w 5076000"/>
              <a:gd name="connsiteY4" fmla="*/ 2629440 h 5076000"/>
              <a:gd name="connsiteX0" fmla="*/ 0 w 5076000"/>
              <a:gd name="connsiteY0" fmla="*/ 2538000 h 5076000"/>
              <a:gd name="connsiteX1" fmla="*/ 2538000 w 5076000"/>
              <a:gd name="connsiteY1" fmla="*/ 0 h 5076000"/>
              <a:gd name="connsiteX2" fmla="*/ 5076000 w 5076000"/>
              <a:gd name="connsiteY2" fmla="*/ 2538000 h 5076000"/>
              <a:gd name="connsiteX3" fmla="*/ 2538000 w 5076000"/>
              <a:gd name="connsiteY3" fmla="*/ 5076000 h 5076000"/>
              <a:gd name="connsiteX0" fmla="*/ 0 w 2538000"/>
              <a:gd name="connsiteY0" fmla="*/ 0 h 5076000"/>
              <a:gd name="connsiteX1" fmla="*/ 2538000 w 2538000"/>
              <a:gd name="connsiteY1" fmla="*/ 2538000 h 5076000"/>
              <a:gd name="connsiteX2" fmla="*/ 0 w 2538000"/>
              <a:gd name="connsiteY2" fmla="*/ 5076000 h 5076000"/>
              <a:gd name="connsiteX0" fmla="*/ 0 w 2790652"/>
              <a:gd name="connsiteY0" fmla="*/ 0 h 5076000"/>
              <a:gd name="connsiteX1" fmla="*/ 2538000 w 2790652"/>
              <a:gd name="connsiteY1" fmla="*/ 2538000 h 5076000"/>
              <a:gd name="connsiteX2" fmla="*/ 2412592 w 2790652"/>
              <a:gd name="connsiteY2" fmla="*/ 3320539 h 5076000"/>
              <a:gd name="connsiteX3" fmla="*/ 0 w 2790652"/>
              <a:gd name="connsiteY3" fmla="*/ 5076000 h 5076000"/>
              <a:gd name="connsiteX0" fmla="*/ 0 w 2538000"/>
              <a:gd name="connsiteY0" fmla="*/ 0 h 5076000"/>
              <a:gd name="connsiteX1" fmla="*/ 2538000 w 2538000"/>
              <a:gd name="connsiteY1" fmla="*/ 2538000 h 5076000"/>
              <a:gd name="connsiteX2" fmla="*/ 0 w 2538000"/>
              <a:gd name="connsiteY2" fmla="*/ 5076000 h 5076000"/>
              <a:gd name="connsiteX0" fmla="*/ 0 w 2538000"/>
              <a:gd name="connsiteY0" fmla="*/ 0 h 2538000"/>
              <a:gd name="connsiteX1" fmla="*/ 2538000 w 2538000"/>
              <a:gd name="connsiteY1" fmla="*/ 2538000 h 2538000"/>
              <a:gd name="connsiteX0" fmla="*/ 0 w 2538000"/>
              <a:gd name="connsiteY0" fmla="*/ 0 h 2538000"/>
              <a:gd name="connsiteX1" fmla="*/ 1931724 w 2538000"/>
              <a:gd name="connsiteY1" fmla="*/ 889526 h 2538000"/>
              <a:gd name="connsiteX2" fmla="*/ 2538000 w 2538000"/>
              <a:gd name="connsiteY2" fmla="*/ 2538000 h 2538000"/>
              <a:gd name="connsiteX0" fmla="*/ 0 w 2538000"/>
              <a:gd name="connsiteY0" fmla="*/ 0 h 2538000"/>
              <a:gd name="connsiteX1" fmla="*/ 1931724 w 2538000"/>
              <a:gd name="connsiteY1" fmla="*/ 889526 h 2538000"/>
              <a:gd name="connsiteX2" fmla="*/ 2538000 w 2538000"/>
              <a:gd name="connsiteY2" fmla="*/ 2538000 h 2538000"/>
              <a:gd name="connsiteX0" fmla="*/ 0 w 2538000"/>
              <a:gd name="connsiteY0" fmla="*/ 0 h 2538000"/>
              <a:gd name="connsiteX1" fmla="*/ 1931724 w 2538000"/>
              <a:gd name="connsiteY1" fmla="*/ 889526 h 2538000"/>
              <a:gd name="connsiteX2" fmla="*/ 2538000 w 2538000"/>
              <a:gd name="connsiteY2" fmla="*/ 2538000 h 2538000"/>
              <a:gd name="connsiteX0" fmla="*/ 0 w 2538000"/>
              <a:gd name="connsiteY0" fmla="*/ 0 h 2538000"/>
              <a:gd name="connsiteX1" fmla="*/ 1931724 w 2538000"/>
              <a:gd name="connsiteY1" fmla="*/ 889526 h 2538000"/>
              <a:gd name="connsiteX2" fmla="*/ 2538000 w 2538000"/>
              <a:gd name="connsiteY2" fmla="*/ 2538000 h 2538000"/>
              <a:gd name="connsiteX0" fmla="*/ 0 w 2538000"/>
              <a:gd name="connsiteY0" fmla="*/ 0 h 2538000"/>
              <a:gd name="connsiteX1" fmla="*/ 1931724 w 2538000"/>
              <a:gd name="connsiteY1" fmla="*/ 889526 h 2538000"/>
              <a:gd name="connsiteX2" fmla="*/ 2538000 w 2538000"/>
              <a:gd name="connsiteY2" fmla="*/ 2538000 h 2538000"/>
              <a:gd name="connsiteX0" fmla="*/ 0 w 606276"/>
              <a:gd name="connsiteY0" fmla="*/ 0 h 1648474"/>
              <a:gd name="connsiteX1" fmla="*/ 606276 w 606276"/>
              <a:gd name="connsiteY1" fmla="*/ 1648474 h 1648474"/>
              <a:gd name="connsiteX0" fmla="*/ 0 w 606473"/>
              <a:gd name="connsiteY0" fmla="*/ 0 h 1648474"/>
              <a:gd name="connsiteX1" fmla="*/ 606276 w 606473"/>
              <a:gd name="connsiteY1" fmla="*/ 1648474 h 1648474"/>
              <a:gd name="connsiteX0" fmla="*/ 0 w 586972"/>
              <a:gd name="connsiteY0" fmla="*/ 0 h 1654978"/>
              <a:gd name="connsiteX1" fmla="*/ 586763 w 586972"/>
              <a:gd name="connsiteY1" fmla="*/ 1654978 h 1654978"/>
              <a:gd name="connsiteX0" fmla="*/ 0 w 374891"/>
              <a:gd name="connsiteY0" fmla="*/ 0 h 1316948"/>
              <a:gd name="connsiteX1" fmla="*/ 374287 w 374891"/>
              <a:gd name="connsiteY1" fmla="*/ 1316948 h 1316948"/>
              <a:gd name="connsiteX0" fmla="*/ 0 w 374600"/>
              <a:gd name="connsiteY0" fmla="*/ 0 h 1316948"/>
              <a:gd name="connsiteX1" fmla="*/ 374287 w 374600"/>
              <a:gd name="connsiteY1" fmla="*/ 1316948 h 1316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4600" h="1316948">
                <a:moveTo>
                  <a:pt x="0" y="0"/>
                </a:moveTo>
                <a:cubicBezTo>
                  <a:pt x="176551" y="309889"/>
                  <a:pt x="383764" y="588019"/>
                  <a:pt x="374287" y="1316948"/>
                </a:cubicBezTo>
              </a:path>
            </a:pathLst>
          </a:custGeom>
          <a:noFill/>
          <a:ln w="19050">
            <a:solidFill>
              <a:srgbClr val="5E809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lipse 30"/>
          <p:cNvSpPr>
            <a:spLocks noChangeAspect="1"/>
          </p:cNvSpPr>
          <p:nvPr/>
        </p:nvSpPr>
        <p:spPr>
          <a:xfrm flipH="1">
            <a:off x="2475367" y="3027117"/>
            <a:ext cx="388829" cy="1534680"/>
          </a:xfrm>
          <a:custGeom>
            <a:avLst/>
            <a:gdLst>
              <a:gd name="connsiteX0" fmla="*/ 0 w 5076000"/>
              <a:gd name="connsiteY0" fmla="*/ 2538000 h 5076000"/>
              <a:gd name="connsiteX1" fmla="*/ 2538000 w 5076000"/>
              <a:gd name="connsiteY1" fmla="*/ 0 h 5076000"/>
              <a:gd name="connsiteX2" fmla="*/ 5076000 w 5076000"/>
              <a:gd name="connsiteY2" fmla="*/ 2538000 h 5076000"/>
              <a:gd name="connsiteX3" fmla="*/ 2538000 w 5076000"/>
              <a:gd name="connsiteY3" fmla="*/ 5076000 h 5076000"/>
              <a:gd name="connsiteX4" fmla="*/ 0 w 5076000"/>
              <a:gd name="connsiteY4" fmla="*/ 2538000 h 5076000"/>
              <a:gd name="connsiteX0" fmla="*/ 0 w 5076000"/>
              <a:gd name="connsiteY0" fmla="*/ 2538000 h 5076000"/>
              <a:gd name="connsiteX1" fmla="*/ 2538000 w 5076000"/>
              <a:gd name="connsiteY1" fmla="*/ 0 h 5076000"/>
              <a:gd name="connsiteX2" fmla="*/ 5076000 w 5076000"/>
              <a:gd name="connsiteY2" fmla="*/ 2538000 h 5076000"/>
              <a:gd name="connsiteX3" fmla="*/ 2538000 w 5076000"/>
              <a:gd name="connsiteY3" fmla="*/ 5076000 h 5076000"/>
              <a:gd name="connsiteX4" fmla="*/ 91440 w 5076000"/>
              <a:gd name="connsiteY4" fmla="*/ 2629440 h 5076000"/>
              <a:gd name="connsiteX0" fmla="*/ 0 w 5076000"/>
              <a:gd name="connsiteY0" fmla="*/ 2538000 h 5076000"/>
              <a:gd name="connsiteX1" fmla="*/ 2538000 w 5076000"/>
              <a:gd name="connsiteY1" fmla="*/ 0 h 5076000"/>
              <a:gd name="connsiteX2" fmla="*/ 5076000 w 5076000"/>
              <a:gd name="connsiteY2" fmla="*/ 2538000 h 5076000"/>
              <a:gd name="connsiteX3" fmla="*/ 2538000 w 5076000"/>
              <a:gd name="connsiteY3" fmla="*/ 5076000 h 5076000"/>
              <a:gd name="connsiteX0" fmla="*/ 0 w 2538000"/>
              <a:gd name="connsiteY0" fmla="*/ 0 h 5076000"/>
              <a:gd name="connsiteX1" fmla="*/ 2538000 w 2538000"/>
              <a:gd name="connsiteY1" fmla="*/ 2538000 h 5076000"/>
              <a:gd name="connsiteX2" fmla="*/ 0 w 2538000"/>
              <a:gd name="connsiteY2" fmla="*/ 5076000 h 5076000"/>
              <a:gd name="connsiteX0" fmla="*/ 0 w 2790652"/>
              <a:gd name="connsiteY0" fmla="*/ 0 h 5076000"/>
              <a:gd name="connsiteX1" fmla="*/ 2538000 w 2790652"/>
              <a:gd name="connsiteY1" fmla="*/ 2538000 h 5076000"/>
              <a:gd name="connsiteX2" fmla="*/ 2412592 w 2790652"/>
              <a:gd name="connsiteY2" fmla="*/ 3320539 h 5076000"/>
              <a:gd name="connsiteX3" fmla="*/ 0 w 2790652"/>
              <a:gd name="connsiteY3" fmla="*/ 5076000 h 5076000"/>
              <a:gd name="connsiteX0" fmla="*/ 0 w 2538000"/>
              <a:gd name="connsiteY0" fmla="*/ 0 h 5076000"/>
              <a:gd name="connsiteX1" fmla="*/ 2538000 w 2538000"/>
              <a:gd name="connsiteY1" fmla="*/ 2538000 h 5076000"/>
              <a:gd name="connsiteX2" fmla="*/ 0 w 2538000"/>
              <a:gd name="connsiteY2" fmla="*/ 5076000 h 5076000"/>
              <a:gd name="connsiteX0" fmla="*/ 0 w 2538000"/>
              <a:gd name="connsiteY0" fmla="*/ 0 h 2538000"/>
              <a:gd name="connsiteX1" fmla="*/ 2538000 w 2538000"/>
              <a:gd name="connsiteY1" fmla="*/ 2538000 h 2538000"/>
              <a:gd name="connsiteX0" fmla="*/ 0 w 2538000"/>
              <a:gd name="connsiteY0" fmla="*/ 0 h 2538000"/>
              <a:gd name="connsiteX1" fmla="*/ 1931724 w 2538000"/>
              <a:gd name="connsiteY1" fmla="*/ 889526 h 2538000"/>
              <a:gd name="connsiteX2" fmla="*/ 2538000 w 2538000"/>
              <a:gd name="connsiteY2" fmla="*/ 2538000 h 2538000"/>
              <a:gd name="connsiteX0" fmla="*/ 0 w 2538000"/>
              <a:gd name="connsiteY0" fmla="*/ 0 h 2538000"/>
              <a:gd name="connsiteX1" fmla="*/ 1931724 w 2538000"/>
              <a:gd name="connsiteY1" fmla="*/ 889526 h 2538000"/>
              <a:gd name="connsiteX2" fmla="*/ 2538000 w 2538000"/>
              <a:gd name="connsiteY2" fmla="*/ 2538000 h 2538000"/>
              <a:gd name="connsiteX0" fmla="*/ 0 w 2538000"/>
              <a:gd name="connsiteY0" fmla="*/ 0 h 2538000"/>
              <a:gd name="connsiteX1" fmla="*/ 1931724 w 2538000"/>
              <a:gd name="connsiteY1" fmla="*/ 889526 h 2538000"/>
              <a:gd name="connsiteX2" fmla="*/ 2538000 w 2538000"/>
              <a:gd name="connsiteY2" fmla="*/ 2538000 h 2538000"/>
              <a:gd name="connsiteX0" fmla="*/ 0 w 2538000"/>
              <a:gd name="connsiteY0" fmla="*/ 0 h 2538000"/>
              <a:gd name="connsiteX1" fmla="*/ 1931724 w 2538000"/>
              <a:gd name="connsiteY1" fmla="*/ 889526 h 2538000"/>
              <a:gd name="connsiteX2" fmla="*/ 2538000 w 2538000"/>
              <a:gd name="connsiteY2" fmla="*/ 2538000 h 2538000"/>
              <a:gd name="connsiteX0" fmla="*/ 0 w 2538000"/>
              <a:gd name="connsiteY0" fmla="*/ 0 h 2538000"/>
              <a:gd name="connsiteX1" fmla="*/ 1931724 w 2538000"/>
              <a:gd name="connsiteY1" fmla="*/ 889526 h 2538000"/>
              <a:gd name="connsiteX2" fmla="*/ 2538000 w 2538000"/>
              <a:gd name="connsiteY2" fmla="*/ 2538000 h 2538000"/>
              <a:gd name="connsiteX0" fmla="*/ 0 w 606276"/>
              <a:gd name="connsiteY0" fmla="*/ 0 h 1648474"/>
              <a:gd name="connsiteX1" fmla="*/ 606276 w 606276"/>
              <a:gd name="connsiteY1" fmla="*/ 1648474 h 1648474"/>
              <a:gd name="connsiteX0" fmla="*/ 0 w 606473"/>
              <a:gd name="connsiteY0" fmla="*/ 0 h 1648474"/>
              <a:gd name="connsiteX1" fmla="*/ 606276 w 606473"/>
              <a:gd name="connsiteY1" fmla="*/ 1648474 h 1648474"/>
              <a:gd name="connsiteX0" fmla="*/ 0 w 586972"/>
              <a:gd name="connsiteY0" fmla="*/ 0 h 1654978"/>
              <a:gd name="connsiteX1" fmla="*/ 586763 w 586972"/>
              <a:gd name="connsiteY1" fmla="*/ 1654978 h 1654978"/>
              <a:gd name="connsiteX0" fmla="*/ 0 w 303340"/>
              <a:gd name="connsiteY0" fmla="*/ 0 h 1191395"/>
              <a:gd name="connsiteX1" fmla="*/ 301853 w 303340"/>
              <a:gd name="connsiteY1" fmla="*/ 1191395 h 1191395"/>
              <a:gd name="connsiteX0" fmla="*/ 0 w 302816"/>
              <a:gd name="connsiteY0" fmla="*/ 0 h 1191395"/>
              <a:gd name="connsiteX1" fmla="*/ 301853 w 302816"/>
              <a:gd name="connsiteY1" fmla="*/ 1191395 h 1191395"/>
              <a:gd name="connsiteX0" fmla="*/ 0 w 301853"/>
              <a:gd name="connsiteY0" fmla="*/ 0 h 1191395"/>
              <a:gd name="connsiteX1" fmla="*/ 301853 w 301853"/>
              <a:gd name="connsiteY1" fmla="*/ 1191395 h 1191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853" h="1191395">
                <a:moveTo>
                  <a:pt x="0" y="0"/>
                </a:moveTo>
                <a:cubicBezTo>
                  <a:pt x="253815" y="604458"/>
                  <a:pt x="272698" y="737719"/>
                  <a:pt x="301853" y="1191395"/>
                </a:cubicBezTo>
              </a:path>
            </a:pathLst>
          </a:cu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uppieren 25"/>
          <p:cNvGrpSpPr/>
          <p:nvPr/>
        </p:nvGrpSpPr>
        <p:grpSpPr>
          <a:xfrm>
            <a:off x="2814509" y="3132891"/>
            <a:ext cx="2759839" cy="1347552"/>
            <a:chOff x="2761174" y="3311089"/>
            <a:chExt cx="2759839" cy="1347552"/>
          </a:xfrm>
        </p:grpSpPr>
        <p:cxnSp>
          <p:nvCxnSpPr>
            <p:cNvPr id="27" name="Gerader Verbinder 26"/>
            <p:cNvCxnSpPr>
              <a:endCxn id="28" idx="0"/>
            </p:cNvCxnSpPr>
            <p:nvPr/>
          </p:nvCxnSpPr>
          <p:spPr>
            <a:xfrm>
              <a:off x="2761174" y="3311089"/>
              <a:ext cx="1455489" cy="711323"/>
            </a:xfrm>
            <a:prstGeom prst="line">
              <a:avLst/>
            </a:prstGeom>
            <a:ln w="12700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reihandform 27"/>
            <p:cNvSpPr/>
            <p:nvPr/>
          </p:nvSpPr>
          <p:spPr>
            <a:xfrm>
              <a:off x="4216663" y="3998723"/>
              <a:ext cx="80543" cy="75805"/>
            </a:xfrm>
            <a:custGeom>
              <a:avLst/>
              <a:gdLst>
                <a:gd name="connsiteX0" fmla="*/ 0 w 80543"/>
                <a:gd name="connsiteY0" fmla="*/ 23689 h 75805"/>
                <a:gd name="connsiteX1" fmla="*/ 66330 w 80543"/>
                <a:gd name="connsiteY1" fmla="*/ 0 h 75805"/>
                <a:gd name="connsiteX2" fmla="*/ 23689 w 80543"/>
                <a:gd name="connsiteY2" fmla="*/ 75805 h 75805"/>
                <a:gd name="connsiteX3" fmla="*/ 80543 w 80543"/>
                <a:gd name="connsiteY3" fmla="*/ 66330 h 7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543" h="75805">
                  <a:moveTo>
                    <a:pt x="0" y="23689"/>
                  </a:moveTo>
                  <a:lnTo>
                    <a:pt x="66330" y="0"/>
                  </a:lnTo>
                  <a:lnTo>
                    <a:pt x="23689" y="75805"/>
                  </a:lnTo>
                  <a:lnTo>
                    <a:pt x="80543" y="66330"/>
                  </a:lnTo>
                </a:path>
              </a:pathLst>
            </a:custGeom>
            <a:solidFill>
              <a:schemeClr val="bg1"/>
            </a:soli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Gerader Verbinder 28"/>
            <p:cNvCxnSpPr>
              <a:cxnSpLocks noChangeAspect="1"/>
            </p:cNvCxnSpPr>
            <p:nvPr/>
          </p:nvCxnSpPr>
          <p:spPr>
            <a:xfrm>
              <a:off x="4297013" y="4060452"/>
              <a:ext cx="1224000" cy="598189"/>
            </a:xfrm>
            <a:prstGeom prst="line">
              <a:avLst/>
            </a:prstGeom>
            <a:ln w="12700">
              <a:solidFill>
                <a:srgbClr val="C0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llipse 29"/>
          <p:cNvSpPr/>
          <p:nvPr/>
        </p:nvSpPr>
        <p:spPr>
          <a:xfrm>
            <a:off x="5553823" y="4439069"/>
            <a:ext cx="72000" cy="72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5553823" y="4686134"/>
            <a:ext cx="72000" cy="72000"/>
          </a:xfrm>
          <a:prstGeom prst="ellipse">
            <a:avLst/>
          </a:prstGeom>
          <a:solidFill>
            <a:srgbClr val="5E809F"/>
          </a:solidFill>
          <a:ln>
            <a:solidFill>
              <a:srgbClr val="5E80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5553823" y="5032299"/>
            <a:ext cx="72000" cy="72000"/>
          </a:xfrm>
          <a:prstGeom prst="ellipse">
            <a:avLst/>
          </a:prstGeom>
          <a:solidFill>
            <a:srgbClr val="5EA07F"/>
          </a:solidFill>
          <a:ln>
            <a:solidFill>
              <a:srgbClr val="5EA0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33" name="Ellipse 32"/>
          <p:cNvSpPr/>
          <p:nvPr/>
        </p:nvSpPr>
        <p:spPr>
          <a:xfrm>
            <a:off x="5553823" y="4863417"/>
            <a:ext cx="72000" cy="72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>
              <a:solidFill>
                <a:schemeClr val="tx1"/>
              </a:solidFill>
            </a:endParaRPr>
          </a:p>
        </p:txBody>
      </p:sp>
      <p:sp>
        <p:nvSpPr>
          <p:cNvPr id="34" name="Abgerundetes Rechteck 33"/>
          <p:cNvSpPr/>
          <p:nvPr/>
        </p:nvSpPr>
        <p:spPr>
          <a:xfrm>
            <a:off x="5628336" y="4486036"/>
            <a:ext cx="981421" cy="474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 dirty="0">
                <a:solidFill>
                  <a:srgbClr val="5E809F"/>
                </a:solidFill>
              </a:rPr>
              <a:t>RM</a:t>
            </a:r>
            <a:r>
              <a:rPr lang="de-DE" sz="900" b="1" baseline="-25000" dirty="0">
                <a:solidFill>
                  <a:srgbClr val="5E809F"/>
                </a:solidFill>
              </a:rPr>
              <a:t>VLG</a:t>
            </a:r>
            <a:endParaRPr lang="en-US" sz="900" b="1" baseline="-25000" dirty="0">
              <a:solidFill>
                <a:srgbClr val="5E809F"/>
              </a:solidFill>
            </a:endParaRPr>
          </a:p>
        </p:txBody>
      </p:sp>
      <p:sp>
        <p:nvSpPr>
          <p:cNvPr id="35" name="Abgerundetes Rechteck 34"/>
          <p:cNvSpPr/>
          <p:nvPr/>
        </p:nvSpPr>
        <p:spPr>
          <a:xfrm>
            <a:off x="5625882" y="4682680"/>
            <a:ext cx="981421" cy="474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 dirty="0">
                <a:solidFill>
                  <a:srgbClr val="FFC000"/>
                </a:solidFill>
              </a:rPr>
              <a:t>RM</a:t>
            </a:r>
            <a:r>
              <a:rPr lang="de-DE" sz="900" b="1" baseline="-25000" dirty="0">
                <a:solidFill>
                  <a:srgbClr val="FFC000"/>
                </a:solidFill>
              </a:rPr>
              <a:t>STD</a:t>
            </a:r>
            <a:endParaRPr lang="en-US" sz="900" b="1" baseline="-25000" dirty="0">
              <a:solidFill>
                <a:srgbClr val="FFC000"/>
              </a:solidFill>
            </a:endParaRPr>
          </a:p>
        </p:txBody>
      </p:sp>
      <p:sp>
        <p:nvSpPr>
          <p:cNvPr id="36" name="Abgerundetes Rechteck 35"/>
          <p:cNvSpPr/>
          <p:nvPr/>
        </p:nvSpPr>
        <p:spPr>
          <a:xfrm>
            <a:off x="5623423" y="4879324"/>
            <a:ext cx="981421" cy="474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b="1" dirty="0">
                <a:solidFill>
                  <a:srgbClr val="5EA07F"/>
                </a:solidFill>
              </a:rPr>
              <a:t>RM</a:t>
            </a:r>
            <a:r>
              <a:rPr lang="de-DE" sz="900" b="1" baseline="-25000" dirty="0">
                <a:solidFill>
                  <a:srgbClr val="5EA07F"/>
                </a:solidFill>
              </a:rPr>
              <a:t>VAR</a:t>
            </a:r>
            <a:endParaRPr lang="en-US" sz="900" b="1" baseline="-25000" dirty="0">
              <a:solidFill>
                <a:srgbClr val="5EA07F"/>
              </a:solidFill>
            </a:endParaRPr>
          </a:p>
        </p:txBody>
      </p:sp>
      <p:sp>
        <p:nvSpPr>
          <p:cNvPr id="37" name="Abgerundetes Rechteck 36"/>
          <p:cNvSpPr/>
          <p:nvPr/>
        </p:nvSpPr>
        <p:spPr bwMode="auto">
          <a:xfrm>
            <a:off x="2459596" y="1849087"/>
            <a:ext cx="720000" cy="2880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72000" rIns="0" bIns="72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C00000"/>
                </a:solidFill>
                <a:latin typeface="Arial" charset="0"/>
              </a:rPr>
              <a:t>DYS</a:t>
            </a:r>
            <a:endParaRPr lang="en-US" sz="14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38" name="Ellipse 37"/>
          <p:cNvSpPr/>
          <p:nvPr/>
        </p:nvSpPr>
        <p:spPr bwMode="auto">
          <a:xfrm>
            <a:off x="3618192" y="2450802"/>
            <a:ext cx="72000" cy="72000"/>
          </a:xfrm>
          <a:prstGeom prst="ellipse">
            <a:avLst/>
          </a:prstGeom>
          <a:solidFill>
            <a:srgbClr val="5EA07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72000" rIns="0" bIns="72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Arial" charset="0"/>
            </a:endParaRPr>
          </a:p>
        </p:txBody>
      </p:sp>
      <p:grpSp>
        <p:nvGrpSpPr>
          <p:cNvPr id="39" name="Gruppieren 38"/>
          <p:cNvGrpSpPr/>
          <p:nvPr/>
        </p:nvGrpSpPr>
        <p:grpSpPr>
          <a:xfrm>
            <a:off x="1190160" y="2213322"/>
            <a:ext cx="2041054" cy="4403558"/>
            <a:chOff x="4622984" y="2391520"/>
            <a:chExt cx="2041054" cy="4403558"/>
          </a:xfrm>
        </p:grpSpPr>
        <p:sp>
          <p:nvSpPr>
            <p:cNvPr id="43" name="Freihandform 42"/>
            <p:cNvSpPr/>
            <p:nvPr/>
          </p:nvSpPr>
          <p:spPr>
            <a:xfrm>
              <a:off x="5797254" y="2787290"/>
              <a:ext cx="866784" cy="748748"/>
            </a:xfrm>
            <a:custGeom>
              <a:avLst/>
              <a:gdLst>
                <a:gd name="connsiteX0" fmla="*/ 0 w 880217"/>
                <a:gd name="connsiteY0" fmla="*/ 0 h 743485"/>
                <a:gd name="connsiteX1" fmla="*/ 880217 w 880217"/>
                <a:gd name="connsiteY1" fmla="*/ 743485 h 743485"/>
                <a:gd name="connsiteX0" fmla="*/ 0 w 880217"/>
                <a:gd name="connsiteY0" fmla="*/ 0 h 743485"/>
                <a:gd name="connsiteX1" fmla="*/ 880217 w 880217"/>
                <a:gd name="connsiteY1" fmla="*/ 743485 h 743485"/>
                <a:gd name="connsiteX0" fmla="*/ 0 w 984992"/>
                <a:gd name="connsiteY0" fmla="*/ 0 h 829210"/>
                <a:gd name="connsiteX1" fmla="*/ 984992 w 984992"/>
                <a:gd name="connsiteY1" fmla="*/ 829210 h 829210"/>
                <a:gd name="connsiteX0" fmla="*/ 0 w 870692"/>
                <a:gd name="connsiteY0" fmla="*/ 0 h 725301"/>
                <a:gd name="connsiteX1" fmla="*/ 870692 w 870692"/>
                <a:gd name="connsiteY1" fmla="*/ 725301 h 725301"/>
                <a:gd name="connsiteX0" fmla="*/ 0 w 870692"/>
                <a:gd name="connsiteY0" fmla="*/ 0 h 725301"/>
                <a:gd name="connsiteX1" fmla="*/ 870692 w 870692"/>
                <a:gd name="connsiteY1" fmla="*/ 725301 h 725301"/>
                <a:gd name="connsiteX0" fmla="*/ 0 w 866784"/>
                <a:gd name="connsiteY0" fmla="*/ 0 h 748748"/>
                <a:gd name="connsiteX1" fmla="*/ 866784 w 866784"/>
                <a:gd name="connsiteY1" fmla="*/ 748748 h 74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6784" h="748748">
                  <a:moveTo>
                    <a:pt x="0" y="0"/>
                  </a:moveTo>
                  <a:cubicBezTo>
                    <a:pt x="337607" y="295121"/>
                    <a:pt x="554863" y="479555"/>
                    <a:pt x="866784" y="748748"/>
                  </a:cubicBez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ihandform 39"/>
            <p:cNvSpPr/>
            <p:nvPr/>
          </p:nvSpPr>
          <p:spPr>
            <a:xfrm>
              <a:off x="5844634" y="5140502"/>
              <a:ext cx="84976" cy="1654576"/>
            </a:xfrm>
            <a:custGeom>
              <a:avLst/>
              <a:gdLst>
                <a:gd name="connsiteX0" fmla="*/ 0 w 25637"/>
                <a:gd name="connsiteY0" fmla="*/ 0 h 1418602"/>
                <a:gd name="connsiteX1" fmla="*/ 8545 w 25637"/>
                <a:gd name="connsiteY1" fmla="*/ 734939 h 1418602"/>
                <a:gd name="connsiteX2" fmla="*/ 25637 w 25637"/>
                <a:gd name="connsiteY2" fmla="*/ 1418602 h 1418602"/>
                <a:gd name="connsiteX0" fmla="*/ 13593 w 17108"/>
                <a:gd name="connsiteY0" fmla="*/ 0 h 1661950"/>
                <a:gd name="connsiteX1" fmla="*/ 16 w 17108"/>
                <a:gd name="connsiteY1" fmla="*/ 978287 h 1661950"/>
                <a:gd name="connsiteX2" fmla="*/ 17108 w 17108"/>
                <a:gd name="connsiteY2" fmla="*/ 1661950 h 1661950"/>
                <a:gd name="connsiteX0" fmla="*/ 27594 w 27858"/>
                <a:gd name="connsiteY0" fmla="*/ 0 h 1661950"/>
                <a:gd name="connsiteX1" fmla="*/ 14017 w 27858"/>
                <a:gd name="connsiteY1" fmla="*/ 978287 h 1661950"/>
                <a:gd name="connsiteX2" fmla="*/ 1612 w 27858"/>
                <a:gd name="connsiteY2" fmla="*/ 1661950 h 1661950"/>
                <a:gd name="connsiteX0" fmla="*/ 25982 w 26246"/>
                <a:gd name="connsiteY0" fmla="*/ 0 h 1661950"/>
                <a:gd name="connsiteX1" fmla="*/ 12405 w 26246"/>
                <a:gd name="connsiteY1" fmla="*/ 978287 h 1661950"/>
                <a:gd name="connsiteX2" fmla="*/ 0 w 26246"/>
                <a:gd name="connsiteY2" fmla="*/ 1661950 h 1661950"/>
                <a:gd name="connsiteX0" fmla="*/ 25982 w 26246"/>
                <a:gd name="connsiteY0" fmla="*/ 0 h 1661950"/>
                <a:gd name="connsiteX1" fmla="*/ 12405 w 26246"/>
                <a:gd name="connsiteY1" fmla="*/ 978287 h 1661950"/>
                <a:gd name="connsiteX2" fmla="*/ 0 w 26246"/>
                <a:gd name="connsiteY2" fmla="*/ 1661950 h 1661950"/>
                <a:gd name="connsiteX0" fmla="*/ 84976 w 85756"/>
                <a:gd name="connsiteY0" fmla="*/ 0 h 1654576"/>
                <a:gd name="connsiteX1" fmla="*/ 71399 w 85756"/>
                <a:gd name="connsiteY1" fmla="*/ 978287 h 1654576"/>
                <a:gd name="connsiteX2" fmla="*/ 0 w 85756"/>
                <a:gd name="connsiteY2" fmla="*/ 1654576 h 1654576"/>
                <a:gd name="connsiteX0" fmla="*/ 84976 w 85048"/>
                <a:gd name="connsiteY0" fmla="*/ 0 h 1654576"/>
                <a:gd name="connsiteX1" fmla="*/ 27154 w 85048"/>
                <a:gd name="connsiteY1" fmla="*/ 771810 h 1654576"/>
                <a:gd name="connsiteX2" fmla="*/ 0 w 85048"/>
                <a:gd name="connsiteY2" fmla="*/ 1654576 h 1654576"/>
                <a:gd name="connsiteX0" fmla="*/ 84976 w 85048"/>
                <a:gd name="connsiteY0" fmla="*/ 0 h 1654576"/>
                <a:gd name="connsiteX1" fmla="*/ 27154 w 85048"/>
                <a:gd name="connsiteY1" fmla="*/ 771810 h 1654576"/>
                <a:gd name="connsiteX2" fmla="*/ 0 w 85048"/>
                <a:gd name="connsiteY2" fmla="*/ 1654576 h 1654576"/>
                <a:gd name="connsiteX0" fmla="*/ 84976 w 84976"/>
                <a:gd name="connsiteY0" fmla="*/ 0 h 1654576"/>
                <a:gd name="connsiteX1" fmla="*/ 27154 w 84976"/>
                <a:gd name="connsiteY1" fmla="*/ 771810 h 1654576"/>
                <a:gd name="connsiteX2" fmla="*/ 0 w 84976"/>
                <a:gd name="connsiteY2" fmla="*/ 1654576 h 1654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976" h="1654576">
                  <a:moveTo>
                    <a:pt x="84976" y="0"/>
                  </a:moveTo>
                  <a:cubicBezTo>
                    <a:pt x="64990" y="219755"/>
                    <a:pt x="41317" y="392808"/>
                    <a:pt x="27154" y="771810"/>
                  </a:cubicBezTo>
                  <a:cubicBezTo>
                    <a:pt x="12991" y="1150812"/>
                    <a:pt x="8339" y="1357220"/>
                    <a:pt x="0" y="1654576"/>
                  </a:cubicBez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ihandform 40"/>
            <p:cNvSpPr/>
            <p:nvPr/>
          </p:nvSpPr>
          <p:spPr>
            <a:xfrm>
              <a:off x="4742915" y="3452502"/>
              <a:ext cx="715159" cy="3320800"/>
            </a:xfrm>
            <a:custGeom>
              <a:avLst/>
              <a:gdLst>
                <a:gd name="connsiteX0" fmla="*/ 752030 w 752030"/>
                <a:gd name="connsiteY0" fmla="*/ 3298677 h 3298677"/>
                <a:gd name="connsiteX1" fmla="*/ 726392 w 752030"/>
                <a:gd name="connsiteY1" fmla="*/ 2059536 h 3298677"/>
                <a:gd name="connsiteX2" fmla="*/ 632389 w 752030"/>
                <a:gd name="connsiteY2" fmla="*/ 1478422 h 3298677"/>
                <a:gd name="connsiteX3" fmla="*/ 367469 w 752030"/>
                <a:gd name="connsiteY3" fmla="*/ 649480 h 3298677"/>
                <a:gd name="connsiteX4" fmla="*/ 0 w 752030"/>
                <a:gd name="connsiteY4" fmla="*/ 0 h 3298677"/>
                <a:gd name="connsiteX0" fmla="*/ 752030 w 752030"/>
                <a:gd name="connsiteY0" fmla="*/ 3298677 h 3298677"/>
                <a:gd name="connsiteX1" fmla="*/ 680672 w 752030"/>
                <a:gd name="connsiteY1" fmla="*/ 2059536 h 3298677"/>
                <a:gd name="connsiteX2" fmla="*/ 632389 w 752030"/>
                <a:gd name="connsiteY2" fmla="*/ 1478422 h 3298677"/>
                <a:gd name="connsiteX3" fmla="*/ 367469 w 752030"/>
                <a:gd name="connsiteY3" fmla="*/ 649480 h 3298677"/>
                <a:gd name="connsiteX4" fmla="*/ 0 w 752030"/>
                <a:gd name="connsiteY4" fmla="*/ 0 h 3298677"/>
                <a:gd name="connsiteX0" fmla="*/ 752030 w 752030"/>
                <a:gd name="connsiteY0" fmla="*/ 3298677 h 3298677"/>
                <a:gd name="connsiteX1" fmla="*/ 680672 w 752030"/>
                <a:gd name="connsiteY1" fmla="*/ 2059536 h 3298677"/>
                <a:gd name="connsiteX2" fmla="*/ 601909 w 752030"/>
                <a:gd name="connsiteY2" fmla="*/ 1463182 h 3298677"/>
                <a:gd name="connsiteX3" fmla="*/ 367469 w 752030"/>
                <a:gd name="connsiteY3" fmla="*/ 649480 h 3298677"/>
                <a:gd name="connsiteX4" fmla="*/ 0 w 752030"/>
                <a:gd name="connsiteY4" fmla="*/ 0 h 3298677"/>
                <a:gd name="connsiteX0" fmla="*/ 752030 w 752030"/>
                <a:gd name="connsiteY0" fmla="*/ 3298677 h 3298677"/>
                <a:gd name="connsiteX1" fmla="*/ 680672 w 752030"/>
                <a:gd name="connsiteY1" fmla="*/ 2059536 h 3298677"/>
                <a:gd name="connsiteX2" fmla="*/ 579787 w 752030"/>
                <a:gd name="connsiteY2" fmla="*/ 1131344 h 3298677"/>
                <a:gd name="connsiteX3" fmla="*/ 367469 w 752030"/>
                <a:gd name="connsiteY3" fmla="*/ 649480 h 3298677"/>
                <a:gd name="connsiteX4" fmla="*/ 0 w 752030"/>
                <a:gd name="connsiteY4" fmla="*/ 0 h 3298677"/>
                <a:gd name="connsiteX0" fmla="*/ 715159 w 715159"/>
                <a:gd name="connsiteY0" fmla="*/ 3320800 h 3320800"/>
                <a:gd name="connsiteX1" fmla="*/ 680672 w 715159"/>
                <a:gd name="connsiteY1" fmla="*/ 2059536 h 3320800"/>
                <a:gd name="connsiteX2" fmla="*/ 579787 w 715159"/>
                <a:gd name="connsiteY2" fmla="*/ 1131344 h 3320800"/>
                <a:gd name="connsiteX3" fmla="*/ 367469 w 715159"/>
                <a:gd name="connsiteY3" fmla="*/ 649480 h 3320800"/>
                <a:gd name="connsiteX4" fmla="*/ 0 w 715159"/>
                <a:gd name="connsiteY4" fmla="*/ 0 h 332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5159" h="3320800">
                  <a:moveTo>
                    <a:pt x="715159" y="3320800"/>
                  </a:moveTo>
                  <a:cubicBezTo>
                    <a:pt x="712310" y="2852917"/>
                    <a:pt x="703234" y="2424445"/>
                    <a:pt x="680672" y="2059536"/>
                  </a:cubicBezTo>
                  <a:cubicBezTo>
                    <a:pt x="658110" y="1694627"/>
                    <a:pt x="631987" y="1366353"/>
                    <a:pt x="579787" y="1131344"/>
                  </a:cubicBezTo>
                  <a:cubicBezTo>
                    <a:pt x="527587" y="896335"/>
                    <a:pt x="464100" y="838037"/>
                    <a:pt x="367469" y="649480"/>
                  </a:cubicBezTo>
                  <a:cubicBezTo>
                    <a:pt x="270838" y="460923"/>
                    <a:pt x="62669" y="183734"/>
                    <a:pt x="0" y="0"/>
                  </a:cubicBez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ihandform 41"/>
            <p:cNvSpPr/>
            <p:nvPr/>
          </p:nvSpPr>
          <p:spPr>
            <a:xfrm>
              <a:off x="4682915" y="2478675"/>
              <a:ext cx="1117689" cy="973826"/>
            </a:xfrm>
            <a:custGeom>
              <a:avLst/>
              <a:gdLst>
                <a:gd name="connsiteX0" fmla="*/ 60001 w 1282049"/>
                <a:gd name="connsiteY0" fmla="*/ 1201355 h 1201355"/>
                <a:gd name="connsiteX1" fmla="*/ 180 w 1282049"/>
                <a:gd name="connsiteY1" fmla="*/ 987710 h 1201355"/>
                <a:gd name="connsiteX2" fmla="*/ 77092 w 1282049"/>
                <a:gd name="connsiteY2" fmla="*/ 654424 h 1201355"/>
                <a:gd name="connsiteX3" fmla="*/ 436016 w 1282049"/>
                <a:gd name="connsiteY3" fmla="*/ 47673 h 1201355"/>
                <a:gd name="connsiteX4" fmla="*/ 632569 w 1282049"/>
                <a:gd name="connsiteY4" fmla="*/ 73310 h 1201355"/>
                <a:gd name="connsiteX5" fmla="*/ 803485 w 1282049"/>
                <a:gd name="connsiteY5" fmla="*/ 346775 h 1201355"/>
                <a:gd name="connsiteX6" fmla="*/ 1008584 w 1282049"/>
                <a:gd name="connsiteY6" fmla="*/ 423688 h 1201355"/>
                <a:gd name="connsiteX7" fmla="*/ 1282049 w 1282049"/>
                <a:gd name="connsiteY7" fmla="*/ 380959 h 1201355"/>
                <a:gd name="connsiteX0" fmla="*/ 60001 w 1282049"/>
                <a:gd name="connsiteY0" fmla="*/ 1201355 h 1201355"/>
                <a:gd name="connsiteX1" fmla="*/ 180 w 1282049"/>
                <a:gd name="connsiteY1" fmla="*/ 987710 h 1201355"/>
                <a:gd name="connsiteX2" fmla="*/ 77092 w 1282049"/>
                <a:gd name="connsiteY2" fmla="*/ 654424 h 1201355"/>
                <a:gd name="connsiteX3" fmla="*/ 436016 w 1282049"/>
                <a:gd name="connsiteY3" fmla="*/ 47673 h 1201355"/>
                <a:gd name="connsiteX4" fmla="*/ 632569 w 1282049"/>
                <a:gd name="connsiteY4" fmla="*/ 73310 h 1201355"/>
                <a:gd name="connsiteX5" fmla="*/ 803485 w 1282049"/>
                <a:gd name="connsiteY5" fmla="*/ 346775 h 1201355"/>
                <a:gd name="connsiteX6" fmla="*/ 1008584 w 1282049"/>
                <a:gd name="connsiteY6" fmla="*/ 423688 h 1201355"/>
                <a:gd name="connsiteX7" fmla="*/ 1282049 w 1282049"/>
                <a:gd name="connsiteY7" fmla="*/ 380959 h 1201355"/>
                <a:gd name="connsiteX0" fmla="*/ 60001 w 1008584"/>
                <a:gd name="connsiteY0" fmla="*/ 1201355 h 1201355"/>
                <a:gd name="connsiteX1" fmla="*/ 180 w 1008584"/>
                <a:gd name="connsiteY1" fmla="*/ 987710 h 1201355"/>
                <a:gd name="connsiteX2" fmla="*/ 77092 w 1008584"/>
                <a:gd name="connsiteY2" fmla="*/ 654424 h 1201355"/>
                <a:gd name="connsiteX3" fmla="*/ 436016 w 1008584"/>
                <a:gd name="connsiteY3" fmla="*/ 47673 h 1201355"/>
                <a:gd name="connsiteX4" fmla="*/ 632569 w 1008584"/>
                <a:gd name="connsiteY4" fmla="*/ 73310 h 1201355"/>
                <a:gd name="connsiteX5" fmla="*/ 803485 w 1008584"/>
                <a:gd name="connsiteY5" fmla="*/ 346775 h 1201355"/>
                <a:gd name="connsiteX6" fmla="*/ 1008584 w 1008584"/>
                <a:gd name="connsiteY6" fmla="*/ 423688 h 1201355"/>
                <a:gd name="connsiteX0" fmla="*/ 60001 w 1117689"/>
                <a:gd name="connsiteY0" fmla="*/ 1201355 h 1201355"/>
                <a:gd name="connsiteX1" fmla="*/ 180 w 1117689"/>
                <a:gd name="connsiteY1" fmla="*/ 987710 h 1201355"/>
                <a:gd name="connsiteX2" fmla="*/ 77092 w 1117689"/>
                <a:gd name="connsiteY2" fmla="*/ 654424 h 1201355"/>
                <a:gd name="connsiteX3" fmla="*/ 436016 w 1117689"/>
                <a:gd name="connsiteY3" fmla="*/ 47673 h 1201355"/>
                <a:gd name="connsiteX4" fmla="*/ 632569 w 1117689"/>
                <a:gd name="connsiteY4" fmla="*/ 73310 h 1201355"/>
                <a:gd name="connsiteX5" fmla="*/ 803485 w 1117689"/>
                <a:gd name="connsiteY5" fmla="*/ 346775 h 1201355"/>
                <a:gd name="connsiteX6" fmla="*/ 1117689 w 1117689"/>
                <a:gd name="connsiteY6" fmla="*/ 404460 h 1201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7689" h="1201355">
                  <a:moveTo>
                    <a:pt x="60001" y="1201355"/>
                  </a:moveTo>
                  <a:cubicBezTo>
                    <a:pt x="28666" y="1140110"/>
                    <a:pt x="-2668" y="1078865"/>
                    <a:pt x="180" y="987710"/>
                  </a:cubicBezTo>
                  <a:cubicBezTo>
                    <a:pt x="3028" y="896555"/>
                    <a:pt x="4453" y="811097"/>
                    <a:pt x="77092" y="654424"/>
                  </a:cubicBezTo>
                  <a:cubicBezTo>
                    <a:pt x="149731" y="497751"/>
                    <a:pt x="343437" y="144525"/>
                    <a:pt x="436016" y="47673"/>
                  </a:cubicBezTo>
                  <a:cubicBezTo>
                    <a:pt x="528596" y="-49179"/>
                    <a:pt x="571324" y="23460"/>
                    <a:pt x="632569" y="73310"/>
                  </a:cubicBezTo>
                  <a:cubicBezTo>
                    <a:pt x="693814" y="123160"/>
                    <a:pt x="722632" y="291583"/>
                    <a:pt x="803485" y="346775"/>
                  </a:cubicBezTo>
                  <a:cubicBezTo>
                    <a:pt x="884338" y="401967"/>
                    <a:pt x="1037928" y="398763"/>
                    <a:pt x="1117689" y="404460"/>
                  </a:cubicBez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ihandform 43"/>
            <p:cNvSpPr/>
            <p:nvPr/>
          </p:nvSpPr>
          <p:spPr>
            <a:xfrm>
              <a:off x="5984816" y="3537959"/>
              <a:ext cx="672358" cy="3257118"/>
            </a:xfrm>
            <a:custGeom>
              <a:avLst/>
              <a:gdLst>
                <a:gd name="connsiteX0" fmla="*/ 602601 w 602601"/>
                <a:gd name="connsiteY0" fmla="*/ 0 h 3264493"/>
                <a:gd name="connsiteX1" fmla="*/ 354773 w 602601"/>
                <a:gd name="connsiteY1" fmla="*/ 401652 h 3264493"/>
                <a:gd name="connsiteX2" fmla="*/ 141128 w 602601"/>
                <a:gd name="connsiteY2" fmla="*/ 854579 h 3264493"/>
                <a:gd name="connsiteX3" fmla="*/ 12941 w 602601"/>
                <a:gd name="connsiteY3" fmla="*/ 1290415 h 3264493"/>
                <a:gd name="connsiteX4" fmla="*/ 4395 w 602601"/>
                <a:gd name="connsiteY4" fmla="*/ 2093720 h 3264493"/>
                <a:gd name="connsiteX5" fmla="*/ 12941 w 602601"/>
                <a:gd name="connsiteY5" fmla="*/ 3264493 h 3264493"/>
                <a:gd name="connsiteX0" fmla="*/ 670982 w 670982"/>
                <a:gd name="connsiteY0" fmla="*/ 0 h 3257118"/>
                <a:gd name="connsiteX1" fmla="*/ 423154 w 670982"/>
                <a:gd name="connsiteY1" fmla="*/ 401652 h 3257118"/>
                <a:gd name="connsiteX2" fmla="*/ 209509 w 670982"/>
                <a:gd name="connsiteY2" fmla="*/ 854579 h 3257118"/>
                <a:gd name="connsiteX3" fmla="*/ 81322 w 670982"/>
                <a:gd name="connsiteY3" fmla="*/ 1290415 h 3257118"/>
                <a:gd name="connsiteX4" fmla="*/ 72776 w 670982"/>
                <a:gd name="connsiteY4" fmla="*/ 2093720 h 3257118"/>
                <a:gd name="connsiteX5" fmla="*/ 206 w 670982"/>
                <a:gd name="connsiteY5" fmla="*/ 3257118 h 3257118"/>
                <a:gd name="connsiteX0" fmla="*/ 672358 w 672358"/>
                <a:gd name="connsiteY0" fmla="*/ 0 h 3257118"/>
                <a:gd name="connsiteX1" fmla="*/ 424530 w 672358"/>
                <a:gd name="connsiteY1" fmla="*/ 401652 h 3257118"/>
                <a:gd name="connsiteX2" fmla="*/ 210885 w 672358"/>
                <a:gd name="connsiteY2" fmla="*/ 854579 h 3257118"/>
                <a:gd name="connsiteX3" fmla="*/ 82698 w 672358"/>
                <a:gd name="connsiteY3" fmla="*/ 1290415 h 3257118"/>
                <a:gd name="connsiteX4" fmla="*/ 15158 w 672358"/>
                <a:gd name="connsiteY4" fmla="*/ 2093720 h 3257118"/>
                <a:gd name="connsiteX5" fmla="*/ 1582 w 672358"/>
                <a:gd name="connsiteY5" fmla="*/ 3257118 h 3257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2358" h="3257118">
                  <a:moveTo>
                    <a:pt x="672358" y="0"/>
                  </a:moveTo>
                  <a:cubicBezTo>
                    <a:pt x="586900" y="129611"/>
                    <a:pt x="501442" y="259222"/>
                    <a:pt x="424530" y="401652"/>
                  </a:cubicBezTo>
                  <a:cubicBezTo>
                    <a:pt x="347618" y="544082"/>
                    <a:pt x="267857" y="706452"/>
                    <a:pt x="210885" y="854579"/>
                  </a:cubicBezTo>
                  <a:cubicBezTo>
                    <a:pt x="153913" y="1002706"/>
                    <a:pt x="115319" y="1083892"/>
                    <a:pt x="82698" y="1290415"/>
                  </a:cubicBezTo>
                  <a:cubicBezTo>
                    <a:pt x="50077" y="1496938"/>
                    <a:pt x="28677" y="1765936"/>
                    <a:pt x="15158" y="2093720"/>
                  </a:cubicBezTo>
                  <a:cubicBezTo>
                    <a:pt x="1639" y="2421504"/>
                    <a:pt x="-2691" y="2836238"/>
                    <a:pt x="1582" y="3257118"/>
                  </a:cubicBez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ihandform 44"/>
            <p:cNvSpPr/>
            <p:nvPr/>
          </p:nvSpPr>
          <p:spPr>
            <a:xfrm>
              <a:off x="4666004" y="3435409"/>
              <a:ext cx="649480" cy="3341406"/>
            </a:xfrm>
            <a:custGeom>
              <a:avLst/>
              <a:gdLst>
                <a:gd name="connsiteX0" fmla="*/ 649480 w 649480"/>
                <a:gd name="connsiteY0" fmla="*/ 3341406 h 3341406"/>
                <a:gd name="connsiteX1" fmla="*/ 615297 w 649480"/>
                <a:gd name="connsiteY1" fmla="*/ 2179178 h 3341406"/>
                <a:gd name="connsiteX2" fmla="*/ 512747 w 649480"/>
                <a:gd name="connsiteY2" fmla="*/ 1204957 h 3341406"/>
                <a:gd name="connsiteX3" fmla="*/ 239282 w 649480"/>
                <a:gd name="connsiteY3" fmla="*/ 444382 h 3341406"/>
                <a:gd name="connsiteX4" fmla="*/ 0 w 649480"/>
                <a:gd name="connsiteY4" fmla="*/ 0 h 334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9480" h="3341406">
                  <a:moveTo>
                    <a:pt x="649480" y="3341406"/>
                  </a:moveTo>
                  <a:cubicBezTo>
                    <a:pt x="643783" y="2938329"/>
                    <a:pt x="638086" y="2535253"/>
                    <a:pt x="615297" y="2179178"/>
                  </a:cubicBezTo>
                  <a:cubicBezTo>
                    <a:pt x="592508" y="1823103"/>
                    <a:pt x="575416" y="1494090"/>
                    <a:pt x="512747" y="1204957"/>
                  </a:cubicBezTo>
                  <a:cubicBezTo>
                    <a:pt x="450078" y="915824"/>
                    <a:pt x="324740" y="645208"/>
                    <a:pt x="239282" y="444382"/>
                  </a:cubicBezTo>
                  <a:cubicBezTo>
                    <a:pt x="153824" y="243556"/>
                    <a:pt x="48426" y="122490"/>
                    <a:pt x="0" y="0"/>
                  </a:cubicBez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ihandform 45"/>
            <p:cNvSpPr/>
            <p:nvPr/>
          </p:nvSpPr>
          <p:spPr>
            <a:xfrm>
              <a:off x="4622984" y="2391520"/>
              <a:ext cx="1181650" cy="1035343"/>
            </a:xfrm>
            <a:custGeom>
              <a:avLst/>
              <a:gdLst>
                <a:gd name="connsiteX0" fmla="*/ 34474 w 1025786"/>
                <a:gd name="connsiteY0" fmla="*/ 1238913 h 1238913"/>
                <a:gd name="connsiteX1" fmla="*/ 291 w 1025786"/>
                <a:gd name="connsiteY1" fmla="*/ 1085088 h 1238913"/>
                <a:gd name="connsiteX2" fmla="*/ 51566 w 1025786"/>
                <a:gd name="connsiteY2" fmla="*/ 820169 h 1238913"/>
                <a:gd name="connsiteX3" fmla="*/ 325031 w 1025786"/>
                <a:gd name="connsiteY3" fmla="*/ 247600 h 1238913"/>
                <a:gd name="connsiteX4" fmla="*/ 521584 w 1025786"/>
                <a:gd name="connsiteY4" fmla="*/ 16864 h 1238913"/>
                <a:gd name="connsiteX5" fmla="*/ 726683 w 1025786"/>
                <a:gd name="connsiteY5" fmla="*/ 68139 h 1238913"/>
                <a:gd name="connsiteX6" fmla="*/ 1025786 w 1025786"/>
                <a:gd name="connsiteY6" fmla="*/ 469791 h 1238913"/>
                <a:gd name="connsiteX0" fmla="*/ 34474 w 1025786"/>
                <a:gd name="connsiteY0" fmla="*/ 1238913 h 1238913"/>
                <a:gd name="connsiteX1" fmla="*/ 291 w 1025786"/>
                <a:gd name="connsiteY1" fmla="*/ 1085088 h 1238913"/>
                <a:gd name="connsiteX2" fmla="*/ 51566 w 1025786"/>
                <a:gd name="connsiteY2" fmla="*/ 820169 h 1238913"/>
                <a:gd name="connsiteX3" fmla="*/ 325031 w 1025786"/>
                <a:gd name="connsiteY3" fmla="*/ 247600 h 1238913"/>
                <a:gd name="connsiteX4" fmla="*/ 521584 w 1025786"/>
                <a:gd name="connsiteY4" fmla="*/ 16864 h 1238913"/>
                <a:gd name="connsiteX5" fmla="*/ 726683 w 1025786"/>
                <a:gd name="connsiteY5" fmla="*/ 68139 h 1238913"/>
                <a:gd name="connsiteX6" fmla="*/ 1025786 w 1025786"/>
                <a:gd name="connsiteY6" fmla="*/ 469791 h 1238913"/>
                <a:gd name="connsiteX0" fmla="*/ 34474 w 1181650"/>
                <a:gd name="connsiteY0" fmla="*/ 1239696 h 1239696"/>
                <a:gd name="connsiteX1" fmla="*/ 291 w 1181650"/>
                <a:gd name="connsiteY1" fmla="*/ 1085871 h 1239696"/>
                <a:gd name="connsiteX2" fmla="*/ 51566 w 1181650"/>
                <a:gd name="connsiteY2" fmla="*/ 820952 h 1239696"/>
                <a:gd name="connsiteX3" fmla="*/ 325031 w 1181650"/>
                <a:gd name="connsiteY3" fmla="*/ 248383 h 1239696"/>
                <a:gd name="connsiteX4" fmla="*/ 521584 w 1181650"/>
                <a:gd name="connsiteY4" fmla="*/ 17647 h 1239696"/>
                <a:gd name="connsiteX5" fmla="*/ 726683 w 1181650"/>
                <a:gd name="connsiteY5" fmla="*/ 68922 h 1239696"/>
                <a:gd name="connsiteX6" fmla="*/ 1181650 w 1181650"/>
                <a:gd name="connsiteY6" fmla="*/ 489173 h 1239696"/>
                <a:gd name="connsiteX0" fmla="*/ 34474 w 1181650"/>
                <a:gd name="connsiteY0" fmla="*/ 1239696 h 1239696"/>
                <a:gd name="connsiteX1" fmla="*/ 291 w 1181650"/>
                <a:gd name="connsiteY1" fmla="*/ 1085871 h 1239696"/>
                <a:gd name="connsiteX2" fmla="*/ 51566 w 1181650"/>
                <a:gd name="connsiteY2" fmla="*/ 820952 h 1239696"/>
                <a:gd name="connsiteX3" fmla="*/ 325031 w 1181650"/>
                <a:gd name="connsiteY3" fmla="*/ 248383 h 1239696"/>
                <a:gd name="connsiteX4" fmla="*/ 521584 w 1181650"/>
                <a:gd name="connsiteY4" fmla="*/ 17647 h 1239696"/>
                <a:gd name="connsiteX5" fmla="*/ 726683 w 1181650"/>
                <a:gd name="connsiteY5" fmla="*/ 68922 h 1239696"/>
                <a:gd name="connsiteX6" fmla="*/ 1181650 w 1181650"/>
                <a:gd name="connsiteY6" fmla="*/ 489173 h 1239696"/>
                <a:gd name="connsiteX0" fmla="*/ 34474 w 1181650"/>
                <a:gd name="connsiteY0" fmla="*/ 1245027 h 1245027"/>
                <a:gd name="connsiteX1" fmla="*/ 291 w 1181650"/>
                <a:gd name="connsiteY1" fmla="*/ 1091202 h 1245027"/>
                <a:gd name="connsiteX2" fmla="*/ 51566 w 1181650"/>
                <a:gd name="connsiteY2" fmla="*/ 826283 h 1245027"/>
                <a:gd name="connsiteX3" fmla="*/ 325031 w 1181650"/>
                <a:gd name="connsiteY3" fmla="*/ 253714 h 1245027"/>
                <a:gd name="connsiteX4" fmla="*/ 521584 w 1181650"/>
                <a:gd name="connsiteY4" fmla="*/ 22978 h 1245027"/>
                <a:gd name="connsiteX5" fmla="*/ 726683 w 1181650"/>
                <a:gd name="connsiteY5" fmla="*/ 74253 h 1245027"/>
                <a:gd name="connsiteX6" fmla="*/ 1181650 w 1181650"/>
                <a:gd name="connsiteY6" fmla="*/ 494504 h 1245027"/>
                <a:gd name="connsiteX0" fmla="*/ 34474 w 1181650"/>
                <a:gd name="connsiteY0" fmla="*/ 1235504 h 1235504"/>
                <a:gd name="connsiteX1" fmla="*/ 291 w 1181650"/>
                <a:gd name="connsiteY1" fmla="*/ 1081679 h 1235504"/>
                <a:gd name="connsiteX2" fmla="*/ 51566 w 1181650"/>
                <a:gd name="connsiteY2" fmla="*/ 816760 h 1235504"/>
                <a:gd name="connsiteX3" fmla="*/ 325031 w 1181650"/>
                <a:gd name="connsiteY3" fmla="*/ 244191 h 1235504"/>
                <a:gd name="connsiteX4" fmla="*/ 521584 w 1181650"/>
                <a:gd name="connsiteY4" fmla="*/ 13455 h 1235504"/>
                <a:gd name="connsiteX5" fmla="*/ 726683 w 1181650"/>
                <a:gd name="connsiteY5" fmla="*/ 64730 h 1235504"/>
                <a:gd name="connsiteX6" fmla="*/ 1181650 w 1181650"/>
                <a:gd name="connsiteY6" fmla="*/ 484981 h 1235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650" h="1235504">
                  <a:moveTo>
                    <a:pt x="34474" y="1235504"/>
                  </a:moveTo>
                  <a:cubicBezTo>
                    <a:pt x="15958" y="1193486"/>
                    <a:pt x="-2558" y="1151469"/>
                    <a:pt x="291" y="1081679"/>
                  </a:cubicBezTo>
                  <a:cubicBezTo>
                    <a:pt x="3140" y="1011889"/>
                    <a:pt x="-2557" y="956341"/>
                    <a:pt x="51566" y="816760"/>
                  </a:cubicBezTo>
                  <a:cubicBezTo>
                    <a:pt x="105689" y="677179"/>
                    <a:pt x="246695" y="378075"/>
                    <a:pt x="325031" y="244191"/>
                  </a:cubicBezTo>
                  <a:cubicBezTo>
                    <a:pt x="403367" y="110307"/>
                    <a:pt x="454642" y="43365"/>
                    <a:pt x="521584" y="13455"/>
                  </a:cubicBezTo>
                  <a:cubicBezTo>
                    <a:pt x="588526" y="-16455"/>
                    <a:pt x="658236" y="4742"/>
                    <a:pt x="726683" y="64730"/>
                  </a:cubicBezTo>
                  <a:cubicBezTo>
                    <a:pt x="795130" y="124718"/>
                    <a:pt x="757872" y="428135"/>
                    <a:pt x="1181650" y="484981"/>
                  </a:cubicBezTo>
                </a:path>
              </a:pathLst>
            </a:cu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Ellipse 46"/>
          <p:cNvSpPr/>
          <p:nvPr/>
        </p:nvSpPr>
        <p:spPr bwMode="auto">
          <a:xfrm>
            <a:off x="3391877" y="2350962"/>
            <a:ext cx="72000" cy="72000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72000" rIns="0" bIns="72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Arial" charset="0"/>
            </a:endParaRPr>
          </a:p>
        </p:txBody>
      </p:sp>
      <p:sp>
        <p:nvSpPr>
          <p:cNvPr id="48" name="Ellipse 47"/>
          <p:cNvSpPr/>
          <p:nvPr/>
        </p:nvSpPr>
        <p:spPr bwMode="auto">
          <a:xfrm>
            <a:off x="3157947" y="2228477"/>
            <a:ext cx="72000" cy="72000"/>
          </a:xfrm>
          <a:prstGeom prst="ellipse">
            <a:avLst/>
          </a:prstGeom>
          <a:solidFill>
            <a:srgbClr val="5E809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72000" rIns="0" bIns="7200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latin typeface="Arial" charset="0"/>
            </a:endParaRPr>
          </a:p>
        </p:txBody>
      </p:sp>
      <p:sp>
        <p:nvSpPr>
          <p:cNvPr id="50" name="Abgerundetes Rechteck 49"/>
          <p:cNvSpPr/>
          <p:nvPr/>
        </p:nvSpPr>
        <p:spPr>
          <a:xfrm>
            <a:off x="4314821" y="5510284"/>
            <a:ext cx="2412383" cy="4749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 dirty="0">
                <a:solidFill>
                  <a:schemeClr val="tx1"/>
                </a:solidFill>
              </a:rPr>
              <a:t>RM = Radius Mittelpunkt</a:t>
            </a:r>
            <a:endParaRPr lang="en-US" sz="1050" baseline="-25000" dirty="0">
              <a:solidFill>
                <a:schemeClr val="tx1"/>
              </a:solidFill>
            </a:endParaRPr>
          </a:p>
        </p:txBody>
      </p:sp>
      <p:grpSp>
        <p:nvGrpSpPr>
          <p:cNvPr id="51" name="Gruppieren 50"/>
          <p:cNvGrpSpPr/>
          <p:nvPr/>
        </p:nvGrpSpPr>
        <p:grpSpPr>
          <a:xfrm>
            <a:off x="2846690" y="3394581"/>
            <a:ext cx="2759839" cy="1347552"/>
            <a:chOff x="2761174" y="3311089"/>
            <a:chExt cx="2759839" cy="1347552"/>
          </a:xfrm>
        </p:grpSpPr>
        <p:sp>
          <p:nvSpPr>
            <p:cNvPr id="52" name="Freihandform 51"/>
            <p:cNvSpPr/>
            <p:nvPr/>
          </p:nvSpPr>
          <p:spPr>
            <a:xfrm>
              <a:off x="4216663" y="3998723"/>
              <a:ext cx="80543" cy="75805"/>
            </a:xfrm>
            <a:custGeom>
              <a:avLst/>
              <a:gdLst>
                <a:gd name="connsiteX0" fmla="*/ 0 w 80543"/>
                <a:gd name="connsiteY0" fmla="*/ 23689 h 75805"/>
                <a:gd name="connsiteX1" fmla="*/ 66330 w 80543"/>
                <a:gd name="connsiteY1" fmla="*/ 0 h 75805"/>
                <a:gd name="connsiteX2" fmla="*/ 23689 w 80543"/>
                <a:gd name="connsiteY2" fmla="*/ 75805 h 75805"/>
                <a:gd name="connsiteX3" fmla="*/ 80543 w 80543"/>
                <a:gd name="connsiteY3" fmla="*/ 66330 h 7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543" h="75805">
                  <a:moveTo>
                    <a:pt x="0" y="23689"/>
                  </a:moveTo>
                  <a:lnTo>
                    <a:pt x="66330" y="0"/>
                  </a:lnTo>
                  <a:lnTo>
                    <a:pt x="23689" y="75805"/>
                  </a:lnTo>
                  <a:lnTo>
                    <a:pt x="80543" y="66330"/>
                  </a:lnTo>
                </a:path>
              </a:pathLst>
            </a:custGeom>
            <a:solidFill>
              <a:schemeClr val="bg1"/>
            </a:solidFill>
            <a:ln w="12700">
              <a:solidFill>
                <a:srgbClr val="5E80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Gerader Verbinder 52"/>
            <p:cNvCxnSpPr>
              <a:endCxn id="52" idx="0"/>
            </p:cNvCxnSpPr>
            <p:nvPr/>
          </p:nvCxnSpPr>
          <p:spPr>
            <a:xfrm>
              <a:off x="2761174" y="3311089"/>
              <a:ext cx="1455489" cy="711323"/>
            </a:xfrm>
            <a:prstGeom prst="line">
              <a:avLst/>
            </a:prstGeom>
            <a:ln w="12700">
              <a:solidFill>
                <a:srgbClr val="5E809F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r Verbinder 53"/>
            <p:cNvCxnSpPr>
              <a:cxnSpLocks noChangeAspect="1"/>
            </p:cNvCxnSpPr>
            <p:nvPr/>
          </p:nvCxnSpPr>
          <p:spPr>
            <a:xfrm>
              <a:off x="4297013" y="4060452"/>
              <a:ext cx="1224000" cy="598189"/>
            </a:xfrm>
            <a:prstGeom prst="line">
              <a:avLst/>
            </a:prstGeom>
            <a:ln w="12700">
              <a:solidFill>
                <a:srgbClr val="5E809F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Grafik 54"/>
          <p:cNvPicPr>
            <a:picLocks noChangeAspect="1"/>
          </p:cNvPicPr>
          <p:nvPr/>
        </p:nvPicPr>
        <p:blipFill rotWithShape="1">
          <a:blip r:embed="rId9"/>
          <a:srcRect l="-14461" t="-36046" r="46433" b="-4"/>
          <a:stretch/>
        </p:blipFill>
        <p:spPr>
          <a:xfrm>
            <a:off x="3143672" y="2201923"/>
            <a:ext cx="48603" cy="97200"/>
          </a:xfrm>
          <a:prstGeom prst="rect">
            <a:avLst/>
          </a:prstGeom>
        </p:spPr>
      </p:pic>
      <p:sp>
        <p:nvSpPr>
          <p:cNvPr id="57" name="Rechteck 56"/>
          <p:cNvSpPr/>
          <p:nvPr/>
        </p:nvSpPr>
        <p:spPr bwMode="gray">
          <a:xfrm>
            <a:off x="1739516" y="6371656"/>
            <a:ext cx="936104" cy="332915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Inhaltsplatzhalter 3"/>
          <p:cNvSpPr txBox="1">
            <a:spLocks/>
          </p:cNvSpPr>
          <p:nvPr/>
        </p:nvSpPr>
        <p:spPr>
          <a:xfrm flipH="1">
            <a:off x="6845831" y="1877636"/>
            <a:ext cx="4686772" cy="4247168"/>
          </a:xfrm>
          <a:prstGeom prst="rect">
            <a:avLst/>
          </a:prstGeom>
        </p:spPr>
        <p:txBody>
          <a:bodyPr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000" indent="-36000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000" indent="-36000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0000" indent="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0000" indent="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400" dirty="0"/>
              <a:t>Beziehung zwischen versch. medialen Kurvaturen und </a:t>
            </a:r>
            <a:r>
              <a:rPr lang="de-DE" sz="1400" dirty="0" err="1"/>
              <a:t>femoralen</a:t>
            </a:r>
            <a:r>
              <a:rPr lang="de-DE" sz="1400" dirty="0"/>
              <a:t> Rotationszentren</a:t>
            </a:r>
          </a:p>
          <a:p>
            <a:pPr marL="171450" indent="-171450"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400" dirty="0"/>
              <a:t>Gleicher Radius - vertikal unterschiedlich positioniert am Kalkar</a:t>
            </a:r>
          </a:p>
          <a:p>
            <a:pPr marL="171450" indent="-171450"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400" dirty="0"/>
              <a:t>Höhere oder tiefere </a:t>
            </a:r>
            <a:r>
              <a:rPr lang="de-DE" sz="1400" dirty="0" err="1"/>
              <a:t>Raspelposition</a:t>
            </a:r>
            <a:r>
              <a:rPr lang="de-DE" sz="1400" dirty="0"/>
              <a:t> durch </a:t>
            </a:r>
            <a:r>
              <a:rPr lang="de-DE" sz="1400" dirty="0" err="1"/>
              <a:t>Femurmorphologie</a:t>
            </a:r>
            <a:r>
              <a:rPr lang="de-DE" sz="1400" dirty="0"/>
              <a:t> definiert</a:t>
            </a:r>
          </a:p>
          <a:p>
            <a:pPr marL="171450" indent="-171450"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400" dirty="0" err="1"/>
              <a:t>Raspelposition</a:t>
            </a:r>
            <a:r>
              <a:rPr lang="de-DE" sz="1400" dirty="0"/>
              <a:t> ermöglicht Variation der Kopfmitte durch höhere oder tiefere </a:t>
            </a:r>
            <a:r>
              <a:rPr lang="de-DE" sz="1400" dirty="0" err="1"/>
              <a:t>Raspelposition</a:t>
            </a:r>
            <a:endParaRPr lang="de-DE" sz="1400" dirty="0"/>
          </a:p>
          <a:p>
            <a:pPr marL="171450" indent="-171450"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400" dirty="0"/>
              <a:t>Bei vorgegebener medialer Kontur, Schaftgröße und Beinlänge drei untersch. Offsetbereiche möglich</a:t>
            </a:r>
          </a:p>
          <a:p>
            <a:pPr marL="171450" indent="-171450"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82962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5E-6 -4.81481E-6 L -2.5E-6 -0.0229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875E-6 7.40741E-7 L 0.00026 -0.0400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25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4.79167E-6 -2.96296E-6 L 0.00065 -0.0930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3" grpId="0" animBg="1"/>
      <p:bldP spid="24" grpId="0" animBg="1"/>
      <p:bldP spid="25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  <p:bldP spid="38" grpId="0" animBg="1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Mediale Kurvaturen und Offsetbereiche</a:t>
            </a:r>
            <a:br>
              <a:rPr lang="de-DE" dirty="0"/>
            </a:b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06" y="1552918"/>
            <a:ext cx="4614458" cy="4230249"/>
          </a:xfrm>
          <a:prstGeom prst="rect">
            <a:avLst/>
          </a:prstGeom>
        </p:spPr>
      </p:pic>
      <p:sp>
        <p:nvSpPr>
          <p:cNvPr id="8" name="Inhaltsplatzhalter 3"/>
          <p:cNvSpPr txBox="1">
            <a:spLocks/>
          </p:cNvSpPr>
          <p:nvPr/>
        </p:nvSpPr>
        <p:spPr>
          <a:xfrm flipH="1">
            <a:off x="6204012" y="2431603"/>
            <a:ext cx="4680520" cy="3351564"/>
          </a:xfrm>
          <a:prstGeom prst="rect">
            <a:avLst/>
          </a:prstGeom>
        </p:spPr>
        <p:txBody>
          <a:bodyPr/>
          <a:lstStyle>
            <a:lvl1pPr marL="0" indent="0" algn="l" defTabSz="1088776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000" indent="-36000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360000" indent="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000" indent="-36000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720000" indent="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Tx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720000" indent="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20000" indent="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0000" indent="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20000" indent="0" algn="l" defTabSz="1088776" rtl="0" eaLnBrk="1" latinLnBrk="0" hangingPunct="1"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400" dirty="0"/>
              <a:t>Beziehung zwischen versch. medialen Kurvaturen und </a:t>
            </a:r>
            <a:r>
              <a:rPr lang="de-DE" sz="1400" dirty="0" err="1"/>
              <a:t>femoralen</a:t>
            </a:r>
            <a:r>
              <a:rPr lang="de-DE" sz="1400" dirty="0"/>
              <a:t> Rotationszentren</a:t>
            </a:r>
          </a:p>
          <a:p>
            <a:pPr marL="171450" indent="-171450"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400" dirty="0"/>
              <a:t>Gleicher Radius - vertikal unterschiedlich positioniert am Kalkar</a:t>
            </a:r>
          </a:p>
          <a:p>
            <a:pPr marL="171450" indent="-171450"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400" dirty="0"/>
              <a:t>Höhere oder tiefere </a:t>
            </a:r>
            <a:r>
              <a:rPr lang="de-DE" sz="1400" dirty="0" err="1"/>
              <a:t>Raspelposition</a:t>
            </a:r>
            <a:r>
              <a:rPr lang="de-DE" sz="1400" dirty="0"/>
              <a:t> durch </a:t>
            </a:r>
            <a:r>
              <a:rPr lang="de-DE" sz="1400" dirty="0" err="1"/>
              <a:t>Femurmorphologie</a:t>
            </a:r>
            <a:r>
              <a:rPr lang="de-DE" sz="1400" dirty="0"/>
              <a:t> definiert</a:t>
            </a:r>
          </a:p>
          <a:p>
            <a:pPr marL="171450" indent="-171450"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400" dirty="0" err="1"/>
              <a:t>Raspelposition</a:t>
            </a:r>
            <a:r>
              <a:rPr lang="de-DE" sz="1400" dirty="0"/>
              <a:t> ermöglicht Variation der Kopfmitte durch höhere oder tiefere </a:t>
            </a:r>
            <a:r>
              <a:rPr lang="de-DE" sz="1400" dirty="0" err="1"/>
              <a:t>Raspelposition</a:t>
            </a:r>
            <a:endParaRPr lang="de-DE" sz="1400" dirty="0"/>
          </a:p>
          <a:p>
            <a:pPr marL="171450" indent="-171450"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de-DE" sz="1400" dirty="0"/>
              <a:t>Bei vorgegebener medialer Kontur, Schaftgröße und Beinlänge drei untersch. Offsetbereiche möglich</a:t>
            </a:r>
          </a:p>
          <a:p>
            <a:pPr marL="171450" indent="-171450">
              <a:spcAft>
                <a:spcPts val="1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9796970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OTERHASBEENPREPAREDFOR12" val="True"/>
  <p:tag name="COLORPALETTEDESIGNATOR" val="16x9"/>
  <p:tag name="DESIGNGRIDDESIGNATOR" val="16x9"/>
  <p:tag name="SLIDEPOOLDESIGNATOR" val="16x9"/>
  <p:tag name="SLIDEPOOLPREVIEWDESIGNATOR" val="16x9"/>
  <p:tag name="TEMPLATEDESIGNATOR" val="16x9"/>
  <p:tag name="EXTENDEDCOLORPALETTEDESIGNATOR" val="BBraun"/>
  <p:tag name="PRESENTATIONLANGUAGE" val="deutsch"/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Aesculap®  CoreHip® Hüftschaftsystem&amp;quot;&quot;/&gt;&lt;property id=&quot;20307&quot; value=&quot;268&quot;/&gt;&lt;/object&gt;&lt;object type=&quot;3&quot; unique_id=&quot;10005&quot;&gt;&lt;property id=&quot;20148&quot; value=&quot;5&quot;/&gt;&lt;property id=&quot;20300&quot; value=&quot;Slide 2 - &amp;quot;CoreHip® Systemübersicht &amp;quot;&quot;/&gt;&lt;property id=&quot;20307&quot; value=&quot;465&quot;/&gt;&lt;/object&gt;&lt;object type=&quot;3&quot; unique_id=&quot;10006&quot;&gt;&lt;property id=&quot;20148&quot; value=&quot;5&quot;/&gt;&lt;property id=&quot;20300&quot; value=&quot;Slide 3 - &amp;quot;CoreHip® Implantatdesign &amp;quot;&quot;/&gt;&lt;property id=&quot;20307&quot; value=&quot;438&quot;/&gt;&lt;/object&gt;&lt;object type=&quot;3&quot; unique_id=&quot;10007&quot;&gt;&lt;property id=&quot;20148&quot; value=&quot;5&quot;/&gt;&lt;property id=&quot;20300&quot; value=&quot;Slide 4&quot;/&gt;&lt;property id=&quot;20307&quot; value=&quot;422&quot;/&gt;&lt;/object&gt;&lt;object type=&quot;3&quot; unique_id=&quot;10008&quot;&gt;&lt;property id=&quot;20148&quot; value=&quot;5&quot;/&gt;&lt;property id=&quot;20300&quot; value=&quot;Slide 5&quot;/&gt;&lt;property id=&quot;20307&quot; value=&quot;423&quot;/&gt;&lt;/object&gt;&lt;object type=&quot;3&quot; unique_id=&quot;10009&quot;&gt;&lt;property id=&quot;20148&quot; value=&quot;5&quot;/&gt;&lt;property id=&quot;20300&quot; value=&quot;Slide 6&quot;/&gt;&lt;property id=&quot;20307&quot; value=&quot;419&quot;/&gt;&lt;/object&gt;&lt;object type=&quot;3&quot; unique_id=&quot;10010&quot;&gt;&lt;property id=&quot;20148&quot; value=&quot;5&quot;/&gt;&lt;property id=&quot;20300&quot; value=&quot;Slide 7&quot;/&gt;&lt;property id=&quot;20307&quot; value=&quot;437&quot;/&gt;&lt;/object&gt;&lt;object type=&quot;3&quot; unique_id=&quot;10011&quot;&gt;&lt;property id=&quot;20148&quot; value=&quot;5&quot;/&gt;&lt;property id=&quot;20300&quot; value=&quot;Slide 8&quot;/&gt;&lt;property id=&quot;20307&quot; value=&quot;450&quot;/&gt;&lt;/object&gt;&lt;object type=&quot;3&quot; unique_id=&quot;10012&quot;&gt;&lt;property id=&quot;20148&quot; value=&quot;5&quot;/&gt;&lt;property id=&quot;20300&quot; value=&quot;Slide 9 - &amp;quot;Mediale Kurvaturen und Offsetbereiche &amp;quot;&quot;/&gt;&lt;property id=&quot;20307&quot; value=&quot;463&quot;/&gt;&lt;/object&gt;&lt;object type=&quot;3&quot; unique_id=&quot;10013&quot;&gt;&lt;property id=&quot;20148&quot; value=&quot;5&quot;/&gt;&lt;property id=&quot;20300&quot; value=&quot;Slide 10 - &amp;quot;CoreHip® Raspelpositionen &amp;quot;&quot;/&gt;&lt;property id=&quot;20307&quot; value=&quot;461&quot;/&gt;&lt;/object&gt;&lt;object type=&quot;3&quot; unique_id=&quot;10014&quot;&gt;&lt;property id=&quot;20148&quot; value=&quot;5&quot;/&gt;&lt;property id=&quot;20300&quot; value=&quot;Slide 11 - &amp;quot;CoreHip® Präoperative Planung &amp;quot;&quot;/&gt;&lt;property id=&quot;20307&quot; value=&quot;456&quot;/&gt;&lt;/object&gt;&lt;object type=&quot;3&quot; unique_id=&quot;10015&quot;&gt;&lt;property id=&quot;20148&quot; value=&quot;5&quot;/&gt;&lt;property id=&quot;20300&quot; value=&quot;Slide 12 - &amp;quot;CoreHip® Raspel- und Implantatposition &amp;quot;&quot;/&gt;&lt;property id=&quot;20307&quot; value=&quot;457&quot;/&gt;&lt;/object&gt;&lt;object type=&quot;3&quot; unique_id=&quot;10016&quot;&gt;&lt;property id=&quot;20148&quot; value=&quot;5&quot;/&gt;&lt;property id=&quot;20300&quot; value=&quot;Slide 13 - &amp;quot;CoreHip® Verankerungskonzept &amp;quot;&quot;/&gt;&lt;property id=&quot;20307&quot; value=&quot;460&quot;/&gt;&lt;/object&gt;&lt;object type=&quot;3&quot; unique_id=&quot;10017&quot;&gt;&lt;property id=&quot;20148&quot; value=&quot;5&quot;/&gt;&lt;property id=&quot;20300&quot; value=&quot;Slide 14 - &amp;quot;CoreHip® Versorgungsbeispiel &amp;quot;&quot;/&gt;&lt;property id=&quot;20307&quot; value=&quot;458&quot;/&gt;&lt;/object&gt;&lt;object type=&quot;3&quot; unique_id=&quot;10018&quot;&gt;&lt;property id=&quot;20148&quot; value=&quot;5&quot;/&gt;&lt;property id=&quot;20300&quot; value=&quot;Slide 15 - &amp;quot;CoreHip® Primary Implantate Produktverpackung &amp;quot;&quot;/&gt;&lt;property id=&quot;20307&quot; value=&quot;464&quot;/&gt;&lt;/object&gt;&lt;object type=&quot;3&quot; unique_id=&quot;10019&quot;&gt;&lt;property id=&quot;20148&quot; value=&quot;5&quot;/&gt;&lt;property id=&quot;20300&quot; value=&quot;Slide 16 - &amp;quot;Vielen Dank für Ihre Zeit&amp;quot;&quot;/&gt;&lt;property id=&quot;20307&quot; value=&quot;466&quot;/&gt;&lt;/object&gt;&lt;object type=&quot;3&quot; unique_id=&quot;10020&quot;&gt;&lt;property id=&quot;20148&quot; value=&quot;5&quot;/&gt;&lt;property id=&quot;20300&quot; value=&quot;Slide 17&quot;/&gt;&lt;property id=&quot;20307&quot; value=&quot;1166&quot;/&gt;&lt;/object&gt;&lt;object type=&quot;3&quot; unique_id=&quot;10021&quot;&gt;&lt;property id=&quot;20148&quot; value=&quot;5&quot;/&gt;&lt;property id=&quot;20300&quot; value=&quot;Slide 18&quot;/&gt;&lt;property id=&quot;20307&quot; value=&quot;1167&quot;/&gt;&lt;/object&gt;&lt;object type=&quot;3&quot; unique_id=&quot;10022&quot;&gt;&lt;property id=&quot;20148&quot; value=&quot;5&quot;/&gt;&lt;property id=&quot;20300&quot; value=&quot;Slide 19 - &amp;quot;Datenschutz ist uns wichtig!&amp;quot;&quot;/&gt;&lt;property id=&quot;20307&quot; value=&quot;2147473738&quot;/&gt;&lt;/object&gt;&lt;object type=&quot;3&quot; unique_id=&quot;10023&quot;&gt;&lt;property id=&quot;20148&quot; value=&quot;5&quot;/&gt;&lt;property id=&quot;20300&quot; value=&quot;Slide 20 - &amp;quot;Impressum&amp;quot;&quot;/&gt;&lt;property id=&quot;20307&quot; value=&quot;387&quot;/&gt;&lt;/object&gt;&lt;/object&gt;&lt;/object&gt;&lt;/database&gt;"/>
  <p:tag name="SECTOMILLISECCONVERTED" val="1"/>
  <p:tag name="FIRM" val="B. Braun Deutschland GmbH &amp; Co. KG"/>
  <p:tag name="DATE" val="2023-10-18"/>
  <p:tag name="PRESENTATIONMARKEDFORINTERNALUS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itleBlockTopRigh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extBoxGree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extBoxGree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SlideText"/>
  <p:tag name="ARTICULATE_SLIDE_THUMBNAIL_REFRESH" val="1"/>
</p:tagLst>
</file>

<file path=ppt/theme/theme1.xml><?xml version="1.0" encoding="utf-8"?>
<a:theme xmlns:a="http://schemas.openxmlformats.org/drawingml/2006/main" name="B. Braun">
  <a:themeElements>
    <a:clrScheme name="B. Braun">
      <a:dk1>
        <a:srgbClr val="000000"/>
      </a:dk1>
      <a:lt1>
        <a:srgbClr val="FFFFFF"/>
      </a:lt1>
      <a:dk2>
        <a:srgbClr val="00A97A"/>
      </a:dk2>
      <a:lt2>
        <a:srgbClr val="333333"/>
      </a:lt2>
      <a:accent1>
        <a:srgbClr val="00A97A"/>
      </a:accent1>
      <a:accent2>
        <a:srgbClr val="00C696"/>
      </a:accent2>
      <a:accent3>
        <a:srgbClr val="00DFA9"/>
      </a:accent3>
      <a:accent4>
        <a:srgbClr val="97FFD8"/>
      </a:accent4>
      <a:accent5>
        <a:srgbClr val="035877"/>
      </a:accent5>
      <a:accent6>
        <a:srgbClr val="02708E"/>
      </a:accent6>
      <a:hlink>
        <a:srgbClr val="00A97A"/>
      </a:hlink>
      <a:folHlink>
        <a:srgbClr val="DFDBD3"/>
      </a:folHlink>
    </a:clrScheme>
    <a:fontScheme name="B. Brau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00B482"/>
        </a:solidFill>
        <a:ln w="25400" cap="flat" cmpd="sng" algn="ctr">
          <a:noFill/>
          <a:prstDash val="solid"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prstClr val="black"/>
              </a:solidFill>
              <a:prstDash val="solid"/>
            </a14:hiddenLine>
          </a:ext>
        </a:extLst>
      </a:spPr>
      <a:bodyPr rtlCol="0" anchor="ctr"/>
      <a:lstStyle>
        <a:defPPr algn="ctr">
          <a:defRPr sz="16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A1A36A15F641549B465B7B72C65AF18" ma:contentTypeVersion="28" ma:contentTypeDescription="Ein neues Dokument erstellen." ma:contentTypeScope="" ma:versionID="c14f59faeffc3b0758314510ad2ae2d3">
  <xsd:schema xmlns:xsd="http://www.w3.org/2001/XMLSchema" xmlns:xs="http://www.w3.org/2001/XMLSchema" xmlns:p="http://schemas.microsoft.com/office/2006/metadata/properties" xmlns:ns2="8bc468de-b4a5-4708-86ca-97111172f97c" xmlns:ns3="5fab1ae4-c4d0-4af0-afc0-c6e27ffcf35b" targetNamespace="http://schemas.microsoft.com/office/2006/metadata/properties" ma:root="true" ma:fieldsID="9184b1966d53978f9fe88be72cde1e04" ns2:_="" ns3:_="">
    <xsd:import namespace="8bc468de-b4a5-4708-86ca-97111172f97c"/>
    <xsd:import namespace="5fab1ae4-c4d0-4af0-afc0-c6e27ffcf35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2:SharedWithUsers" minOccurs="0"/>
                <xsd:element ref="ns2:SharedWithDetails" minOccurs="0"/>
                <xsd:element ref="ns3:MediaLengthInSeconds" minOccurs="0"/>
                <xsd:element ref="ns3:Region" minOccurs="0"/>
                <xsd:element ref="ns3:Publish" minOccurs="0"/>
                <xsd:element ref="ns3:Canbeshared" minOccurs="0"/>
                <xsd:element ref="ns3:Canbedownloaded" minOccurs="0"/>
                <xsd:element ref="ns3:Canbeannotated" minOccurs="0"/>
                <xsd:element ref="ns3:lcf76f155ced4ddcb4097134ff3c332f" minOccurs="0"/>
                <xsd:element ref="ns2:TaxCatchAll" minOccurs="0"/>
                <xsd:element ref="ns3:ExpirationDate" minOccurs="0"/>
                <xsd:element ref="ns3:ReleaseDate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c468de-b4a5-4708-86ca-97111172f97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Beständige ID" ma:description="ID beim Hinzufügen beibehalten." ma:hidden="true" ma:internalName="_dlc_DocIdPersistId" ma:readOnly="true">
      <xsd:simpleType>
        <xsd:restriction base="dms:Boolean"/>
      </xsd:simpleType>
    </xsd:element>
    <xsd:element name="SharedWithUsers" ma:index="21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31" nillable="true" ma:displayName="Taxonomy Catch All Column" ma:hidden="true" ma:list="{517b610d-2176-40e6-867f-1fed9cf11693}" ma:internalName="TaxCatchAll" ma:showField="CatchAllData" ma:web="8bc468de-b4a5-4708-86ca-97111172f97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ab1ae4-c4d0-4af0-afc0-c6e27ffcf3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Region" ma:index="24" nillable="true" ma:displayName="Region" ma:default="Germany" ma:format="Dropdown" ma:internalName="Region">
      <xsd:simpleType>
        <xsd:restriction base="dms:Choice">
          <xsd:enumeration value="Germany"/>
          <xsd:enumeration value="Global"/>
        </xsd:restriction>
      </xsd:simpleType>
    </xsd:element>
    <xsd:element name="Publish" ma:index="25" nillable="true" ma:displayName="Publish" ma:default="0" ma:format="Dropdown" ma:internalName="Publish">
      <xsd:simpleType>
        <xsd:restriction base="dms:Boolean"/>
      </xsd:simpleType>
    </xsd:element>
    <xsd:element name="Canbeshared" ma:index="26" nillable="true" ma:displayName="Can be shared" ma:default="0" ma:format="Dropdown" ma:internalName="Canbeshared">
      <xsd:simpleType>
        <xsd:restriction base="dms:Boolean"/>
      </xsd:simpleType>
    </xsd:element>
    <xsd:element name="Canbedownloaded" ma:index="27" nillable="true" ma:displayName="Can be downloaded" ma:default="0" ma:format="Dropdown" ma:internalName="Canbedownloaded">
      <xsd:simpleType>
        <xsd:restriction base="dms:Boolean"/>
      </xsd:simpleType>
    </xsd:element>
    <xsd:element name="Canbeannotated" ma:index="28" nillable="true" ma:displayName="Can be annotated" ma:default="0" ma:format="Dropdown" ma:internalName="Canbeannotated">
      <xsd:simpleType>
        <xsd:restriction base="dms:Boolean"/>
      </xsd:simpleType>
    </xsd:element>
    <xsd:element name="lcf76f155ced4ddcb4097134ff3c332f" ma:index="30" nillable="true" ma:taxonomy="true" ma:internalName="lcf76f155ced4ddcb4097134ff3c332f" ma:taxonomyFieldName="MediaServiceImageTags" ma:displayName="Bildmarkierungen" ma:readOnly="false" ma:fieldId="{5cf76f15-5ced-4ddc-b409-7134ff3c332f}" ma:taxonomyMulti="true" ma:sspId="b29d0967-da9b-4a39-b679-e3fd6923df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ExpirationDate" ma:index="32" nillable="true" ma:displayName="Expiration Date" ma:format="DateOnly" ma:internalName="ExpirationDate">
      <xsd:simpleType>
        <xsd:restriction base="dms:DateTime"/>
      </xsd:simpleType>
    </xsd:element>
    <xsd:element name="ReleaseDate" ma:index="33" nillable="true" ma:displayName="Release Date" ma:format="DateOnly" ma:internalName="ReleaseDate">
      <xsd:simpleType>
        <xsd:restriction base="dms:DateTime"/>
      </xsd:simpleType>
    </xsd:element>
    <xsd:element name="MediaServiceObjectDetectorVersions" ma:index="3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8bc468de-b4a5-4708-86ca-97111172f97c">VQW3RFETPCKA-1276454626-212210</_dlc_DocId>
    <_dlc_DocIdUrl xmlns="8bc468de-b4a5-4708-86ca-97111172f97c">
      <Url>https://bbraun.sharepoint.com/sites/bbraun_eis_qualifizierungenundveranstaltungsmanagement/_layouts/15/DocIdRedir.aspx?ID=VQW3RFETPCKA-1276454626-212210</Url>
      <Description>VQW3RFETPCKA-1276454626-212210</Description>
    </_dlc_DocIdUrl>
    <lcf76f155ced4ddcb4097134ff3c332f xmlns="5fab1ae4-c4d0-4af0-afc0-c6e27ffcf35b">
      <Terms xmlns="http://schemas.microsoft.com/office/infopath/2007/PartnerControls"/>
    </lcf76f155ced4ddcb4097134ff3c332f>
    <TaxCatchAll xmlns="8bc468de-b4a5-4708-86ca-97111172f97c" xsi:nil="true"/>
    <Canbeannotated xmlns="5fab1ae4-c4d0-4af0-afc0-c6e27ffcf35b">false</Canbeannotated>
    <Canbeshared xmlns="5fab1ae4-c4d0-4af0-afc0-c6e27ffcf35b">false</Canbeshared>
    <Publish xmlns="5fab1ae4-c4d0-4af0-afc0-c6e27ffcf35b">false</Publish>
    <Region xmlns="5fab1ae4-c4d0-4af0-afc0-c6e27ffcf35b">Germany</Region>
    <ReleaseDate xmlns="5fab1ae4-c4d0-4af0-afc0-c6e27ffcf35b" xsi:nil="true"/>
    <ExpirationDate xmlns="5fab1ae4-c4d0-4af0-afc0-c6e27ffcf35b" xsi:nil="true"/>
    <Canbedownloaded xmlns="5fab1ae4-c4d0-4af0-afc0-c6e27ffcf35b">false</Canbedownloaded>
  </documentManagement>
</p:properties>
</file>

<file path=customXml/itemProps1.xml><?xml version="1.0" encoding="utf-8"?>
<ds:datastoreItem xmlns:ds="http://schemas.openxmlformats.org/officeDocument/2006/customXml" ds:itemID="{1548B465-890F-4020-ACC6-6A9EA66E97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300CA8-D4C8-47BD-9ED4-12F1718A9138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3D6EAFA0-80B1-4FA1-A053-CCCABFD215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c468de-b4a5-4708-86ca-97111172f97c"/>
    <ds:schemaRef ds:uri="5fab1ae4-c4d0-4af0-afc0-c6e27ffcf3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C94FA48B-3630-4A52-A233-73442561DC36}">
  <ds:schemaRefs>
    <ds:schemaRef ds:uri="8bc468de-b4a5-4708-86ca-97111172f97c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5fab1ae4-c4d0-4af0-afc0-c6e27ffcf35b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881</Words>
  <Application>Microsoft Office PowerPoint</Application>
  <PresentationFormat>Breitbild</PresentationFormat>
  <Paragraphs>181</Paragraphs>
  <Slides>20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6" baseType="lpstr">
      <vt:lpstr>Arial</vt:lpstr>
      <vt:lpstr>Calibri</vt:lpstr>
      <vt:lpstr>RotisSansSerifPro</vt:lpstr>
      <vt:lpstr>Symbol</vt:lpstr>
      <vt:lpstr>Wingdings</vt:lpstr>
      <vt:lpstr>B. Braun</vt:lpstr>
      <vt:lpstr>Aesculap®  CoreHip® Hüftschaftsystem</vt:lpstr>
      <vt:lpstr>CoreHip® Systemübersicht </vt:lpstr>
      <vt:lpstr>CoreHip® Implantatdesign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Mediale Kurvaturen und Offsetbereiche </vt:lpstr>
      <vt:lpstr>CoreHip® Raspelpositionen </vt:lpstr>
      <vt:lpstr>CoreHip® Präoperative Planung </vt:lpstr>
      <vt:lpstr>CoreHip® Raspel- und Implantatposition </vt:lpstr>
      <vt:lpstr>CoreHip® Verankerungskonzept </vt:lpstr>
      <vt:lpstr>CoreHip® Versorgungsbeispiel </vt:lpstr>
      <vt:lpstr>CoreHip® Primary Implantate Produktverpackung </vt:lpstr>
      <vt:lpstr>Vielen Dank für Ihre Zeit</vt:lpstr>
      <vt:lpstr>PowerPoint-Präsentation</vt:lpstr>
      <vt:lpstr>PowerPoint-Präsentation</vt:lpstr>
      <vt:lpstr>Datenschutz ist uns wichtig!</vt:lpstr>
      <vt:lpstr>Impressum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Aesculap®  CoreHip® Hüftschaftsystem</dc:title>
  <dc:subject/>
  <dc:creator>Sebastian Gollasch</dc:creator>
  <dc:description/>
  <cp:lastModifiedBy>Eva Berneburg</cp:lastModifiedBy>
  <cp:revision>357</cp:revision>
  <cp:lastPrinted>2023-11-10T12:12:30Z</cp:lastPrinted>
  <dcterms:created xsi:type="dcterms:W3CDTF">2015-09-02T13:45:30Z</dcterms:created>
  <dcterms:modified xsi:type="dcterms:W3CDTF">2023-11-10T12:12:33Z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Template">
    <vt:lpwstr>3.0</vt:lpwstr>
  </property>
  <property fmtid="{D5CDD505-2E9C-101B-9397-08002B2CF9AE}" pid="3" name="Template">
    <vt:lpwstr>BBraun_Template_16x9.pptx</vt:lpwstr>
  </property>
  <property fmtid="{D5CDD505-2E9C-101B-9397-08002B2CF9AE}" pid="4" name="MSIP_Label_a8de25a8-ef47-40a7-b7ec-c38f3edc2acf_Enabled">
    <vt:lpwstr>true</vt:lpwstr>
  </property>
  <property fmtid="{D5CDD505-2E9C-101B-9397-08002B2CF9AE}" pid="5" name="MSIP_Label_a8de25a8-ef47-40a7-b7ec-c38f3edc2acf_SetDate">
    <vt:lpwstr>2023-10-18T14:57:24Z</vt:lpwstr>
  </property>
  <property fmtid="{D5CDD505-2E9C-101B-9397-08002B2CF9AE}" pid="6" name="MSIP_Label_a8de25a8-ef47-40a7-b7ec-c38f3edc2acf_Method">
    <vt:lpwstr>Standard</vt:lpwstr>
  </property>
  <property fmtid="{D5CDD505-2E9C-101B-9397-08002B2CF9AE}" pid="7" name="MSIP_Label_a8de25a8-ef47-40a7-b7ec-c38f3edc2acf_Name">
    <vt:lpwstr>a8de25a8-ef47-40a7-b7ec-c38f3edc2acf</vt:lpwstr>
  </property>
  <property fmtid="{D5CDD505-2E9C-101B-9397-08002B2CF9AE}" pid="8" name="MSIP_Label_a8de25a8-ef47-40a7-b7ec-c38f3edc2acf_SiteId">
    <vt:lpwstr>15d1bef2-0a6a-46f9-be4c-023279325e51</vt:lpwstr>
  </property>
  <property fmtid="{D5CDD505-2E9C-101B-9397-08002B2CF9AE}" pid="9" name="MSIP_Label_a8de25a8-ef47-40a7-b7ec-c38f3edc2acf_ActionId">
    <vt:lpwstr>00118ea3-b408-4a33-860d-217738247108</vt:lpwstr>
  </property>
  <property fmtid="{D5CDD505-2E9C-101B-9397-08002B2CF9AE}" pid="10" name="MSIP_Label_a8de25a8-ef47-40a7-b7ec-c38f3edc2acf_ContentBits">
    <vt:lpwstr>0</vt:lpwstr>
  </property>
  <property fmtid="{D5CDD505-2E9C-101B-9397-08002B2CF9AE}" pid="11" name="ContentTypeId">
    <vt:lpwstr>0x0101000A1A36A15F641549B465B7B72C65AF18</vt:lpwstr>
  </property>
  <property fmtid="{D5CDD505-2E9C-101B-9397-08002B2CF9AE}" pid="12" name="_dlc_DocIdItemGuid">
    <vt:lpwstr>423b1511-96f3-4566-8d48-403c2076f4d1</vt:lpwstr>
  </property>
  <property fmtid="{D5CDD505-2E9C-101B-9397-08002B2CF9AE}" pid="13" name="MediaServiceImageTags">
    <vt:lpwstr/>
  </property>
</Properties>
</file>